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72" r:id="rId3"/>
    <p:sldId id="26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4" autoAdjust="0"/>
    <p:restoredTop sz="94660"/>
  </p:normalViewPr>
  <p:slideViewPr>
    <p:cSldViewPr>
      <p:cViewPr varScale="1">
        <p:scale>
          <a:sx n="80" d="100"/>
          <a:sy n="80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845089-033C-43D5-B0C1-232D7E77F864}" type="doc">
      <dgm:prSet loTypeId="urn:microsoft.com/office/officeart/2005/8/layout/orgChart1" loCatId="hierarchy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173F9E1-9548-4CEF-9A22-05A379CD5007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Формирование личностных УУД:</a:t>
          </a:r>
          <a:endParaRPr lang="ru-RU" dirty="0" smtClean="0"/>
        </a:p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b="1" i="0" dirty="0">
            <a:solidFill>
              <a:schemeClr val="tx1"/>
            </a:solidFill>
          </a:endParaRPr>
        </a:p>
      </dgm:t>
    </dgm:pt>
    <dgm:pt modelId="{536A624F-995B-45A1-9C4D-CA8F58BF895B}" type="parTrans" cxnId="{1168FD3E-4DEB-4A13-BCF6-C7D6B7BD1F3C}">
      <dgm:prSet/>
      <dgm:spPr/>
      <dgm:t>
        <a:bodyPr/>
        <a:lstStyle/>
        <a:p>
          <a:endParaRPr lang="ru-RU"/>
        </a:p>
      </dgm:t>
    </dgm:pt>
    <dgm:pt modelId="{3C1D1E8E-3C79-446C-A6FE-7E086B351B7A}" type="sibTrans" cxnId="{1168FD3E-4DEB-4A13-BCF6-C7D6B7BD1F3C}">
      <dgm:prSet/>
      <dgm:spPr/>
      <dgm:t>
        <a:bodyPr/>
        <a:lstStyle/>
        <a:p>
          <a:endParaRPr lang="ru-RU"/>
        </a:p>
      </dgm:t>
    </dgm:pt>
    <dgm:pt modelId="{ACE1A6E3-B34B-4BB1-9AF6-E1847576DEA7}">
      <dgm:prSet phldrT="[Текст]"/>
      <dgm:spPr/>
      <dgm:t>
        <a:bodyPr/>
        <a:lstStyle/>
        <a:p>
          <a:r>
            <a:rPr lang="ru-RU" b="1" dirty="0" smtClean="0"/>
            <a:t>Формирование познавательных УУД:</a:t>
          </a:r>
          <a:endParaRPr lang="ru-RU" b="1" i="0" dirty="0">
            <a:solidFill>
              <a:schemeClr val="tx1"/>
            </a:solidFill>
          </a:endParaRPr>
        </a:p>
      </dgm:t>
    </dgm:pt>
    <dgm:pt modelId="{3237D03F-9FD3-4CE5-8D1A-18220997BF18}" type="parTrans" cxnId="{593290D3-B431-41F8-B942-C8DF73920E53}">
      <dgm:prSet/>
      <dgm:spPr/>
      <dgm:t>
        <a:bodyPr/>
        <a:lstStyle/>
        <a:p>
          <a:endParaRPr lang="ru-RU"/>
        </a:p>
      </dgm:t>
    </dgm:pt>
    <dgm:pt modelId="{C1696400-A3D9-40ED-8799-7C9630801BDD}" type="sibTrans" cxnId="{593290D3-B431-41F8-B942-C8DF73920E53}">
      <dgm:prSet/>
      <dgm:spPr/>
      <dgm:t>
        <a:bodyPr/>
        <a:lstStyle/>
        <a:p>
          <a:endParaRPr lang="ru-RU"/>
        </a:p>
      </dgm:t>
    </dgm:pt>
    <dgm:pt modelId="{85E4A2F8-B9B6-4DE1-A359-9D4143859BEA}">
      <dgm:prSet/>
      <dgm:spPr/>
      <dgm:t>
        <a:bodyPr/>
        <a:lstStyle/>
        <a:p>
          <a:r>
            <a:rPr lang="ru-RU" b="1" smtClean="0"/>
            <a:t>Формирование регулятивных УУД:</a:t>
          </a:r>
          <a:endParaRPr lang="ru-RU" dirty="0"/>
        </a:p>
      </dgm:t>
    </dgm:pt>
    <dgm:pt modelId="{B5611E7E-C8E4-4E8A-840C-131966395E72}" type="parTrans" cxnId="{C1930E9A-46D6-4B04-9770-E70D6EDFFF9E}">
      <dgm:prSet/>
      <dgm:spPr/>
      <dgm:t>
        <a:bodyPr/>
        <a:lstStyle/>
        <a:p>
          <a:endParaRPr lang="ru-RU"/>
        </a:p>
      </dgm:t>
    </dgm:pt>
    <dgm:pt modelId="{1F5EA203-194E-4CAE-B817-751C34581570}" type="sibTrans" cxnId="{C1930E9A-46D6-4B04-9770-E70D6EDFFF9E}">
      <dgm:prSet/>
      <dgm:spPr/>
      <dgm:t>
        <a:bodyPr/>
        <a:lstStyle/>
        <a:p>
          <a:endParaRPr lang="ru-RU"/>
        </a:p>
      </dgm:t>
    </dgm:pt>
    <dgm:pt modelId="{E431C80F-A89E-4F73-B434-D64104688BE5}">
      <dgm:prSet/>
      <dgm:spPr/>
      <dgm:t>
        <a:bodyPr/>
        <a:lstStyle/>
        <a:p>
          <a:r>
            <a:rPr lang="ru-RU" b="1" smtClean="0"/>
            <a:t>Формирование коммуникативных УУД:</a:t>
          </a:r>
          <a:endParaRPr lang="ru-RU"/>
        </a:p>
      </dgm:t>
    </dgm:pt>
    <dgm:pt modelId="{FCF52143-A962-4BA8-913B-021D56267C59}" type="parTrans" cxnId="{D3FD80A2-5754-4983-88CE-16ACE00DD6CA}">
      <dgm:prSet/>
      <dgm:spPr/>
      <dgm:t>
        <a:bodyPr/>
        <a:lstStyle/>
        <a:p>
          <a:endParaRPr lang="ru-RU"/>
        </a:p>
      </dgm:t>
    </dgm:pt>
    <dgm:pt modelId="{C1413D39-2218-49FD-9A3E-0C59C8F4B2A8}" type="sibTrans" cxnId="{D3FD80A2-5754-4983-88CE-16ACE00DD6CA}">
      <dgm:prSet/>
      <dgm:spPr/>
      <dgm:t>
        <a:bodyPr/>
        <a:lstStyle/>
        <a:p>
          <a:endParaRPr lang="ru-RU"/>
        </a:p>
      </dgm:t>
    </dgm:pt>
    <dgm:pt modelId="{9CF5E5CD-BC36-4C8C-9EAF-1CE9707A9992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b="1" i="0" dirty="0">
            <a:solidFill>
              <a:schemeClr val="tx1"/>
            </a:solidFill>
          </a:endParaRPr>
        </a:p>
      </dgm:t>
    </dgm:pt>
    <dgm:pt modelId="{6AA9E599-39E4-4F19-9FE2-C84F0B8A0784}" type="sibTrans" cxnId="{5B58FF45-2126-43BE-B9AC-8EA34648F513}">
      <dgm:prSet/>
      <dgm:spPr/>
      <dgm:t>
        <a:bodyPr/>
        <a:lstStyle/>
        <a:p>
          <a:endParaRPr lang="ru-RU"/>
        </a:p>
      </dgm:t>
    </dgm:pt>
    <dgm:pt modelId="{24B9446A-5B6D-47C6-B951-11F737ADFEE5}" type="parTrans" cxnId="{5B58FF45-2126-43BE-B9AC-8EA34648F513}">
      <dgm:prSet/>
      <dgm:spPr/>
      <dgm:t>
        <a:bodyPr/>
        <a:lstStyle/>
        <a:p>
          <a:endParaRPr lang="ru-RU"/>
        </a:p>
      </dgm:t>
    </dgm:pt>
    <dgm:pt modelId="{F5F1E1CA-55AC-48AD-9731-DE45181E476C}" type="pres">
      <dgm:prSet presAssocID="{BA845089-033C-43D5-B0C1-232D7E77F86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BC46484-29F3-482F-BD83-0051D62F2250}" type="pres">
      <dgm:prSet presAssocID="{9CF5E5CD-BC36-4C8C-9EAF-1CE9707A9992}" presName="hierRoot1" presStyleCnt="0">
        <dgm:presLayoutVars>
          <dgm:hierBranch val="init"/>
        </dgm:presLayoutVars>
      </dgm:prSet>
      <dgm:spPr/>
    </dgm:pt>
    <dgm:pt modelId="{EF01A1A7-4A93-470B-A580-26167FE861A9}" type="pres">
      <dgm:prSet presAssocID="{9CF5E5CD-BC36-4C8C-9EAF-1CE9707A9992}" presName="rootComposite1" presStyleCnt="0"/>
      <dgm:spPr/>
    </dgm:pt>
    <dgm:pt modelId="{04A8BD90-139B-4DC8-98C0-26E02092313E}" type="pres">
      <dgm:prSet presAssocID="{9CF5E5CD-BC36-4C8C-9EAF-1CE9707A9992}" presName="rootText1" presStyleLbl="node0" presStyleIdx="0" presStyleCnt="1" custScaleX="157180" custScaleY="1401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85933F4-F439-4C8F-92FC-907201E59A7B}" type="pres">
      <dgm:prSet presAssocID="{9CF5E5CD-BC36-4C8C-9EAF-1CE9707A9992}" presName="rootConnector1" presStyleLbl="node1" presStyleIdx="0" presStyleCnt="0"/>
      <dgm:spPr/>
      <dgm:t>
        <a:bodyPr/>
        <a:lstStyle/>
        <a:p>
          <a:endParaRPr lang="ru-RU"/>
        </a:p>
      </dgm:t>
    </dgm:pt>
    <dgm:pt modelId="{52B6D419-B141-4A03-B77B-2A33D9D59894}" type="pres">
      <dgm:prSet presAssocID="{9CF5E5CD-BC36-4C8C-9EAF-1CE9707A9992}" presName="hierChild2" presStyleCnt="0"/>
      <dgm:spPr/>
    </dgm:pt>
    <dgm:pt modelId="{1E883AAF-21C1-4A65-A6AF-DFE909573A68}" type="pres">
      <dgm:prSet presAssocID="{536A624F-995B-45A1-9C4D-CA8F58BF895B}" presName="Name37" presStyleLbl="parChTrans1D2" presStyleIdx="0" presStyleCnt="4"/>
      <dgm:spPr/>
      <dgm:t>
        <a:bodyPr/>
        <a:lstStyle/>
        <a:p>
          <a:endParaRPr lang="ru-RU"/>
        </a:p>
      </dgm:t>
    </dgm:pt>
    <dgm:pt modelId="{096DE006-432F-42CA-8D65-54DD678D65A5}" type="pres">
      <dgm:prSet presAssocID="{0173F9E1-9548-4CEF-9A22-05A379CD5007}" presName="hierRoot2" presStyleCnt="0">
        <dgm:presLayoutVars>
          <dgm:hierBranch val="init"/>
        </dgm:presLayoutVars>
      </dgm:prSet>
      <dgm:spPr/>
    </dgm:pt>
    <dgm:pt modelId="{17B19B7E-3587-4266-8CBA-6DC538A7D41A}" type="pres">
      <dgm:prSet presAssocID="{0173F9E1-9548-4CEF-9A22-05A379CD5007}" presName="rootComposite" presStyleCnt="0"/>
      <dgm:spPr/>
    </dgm:pt>
    <dgm:pt modelId="{F0BA8B44-91C4-4816-8B80-A42E31C6D5AB}" type="pres">
      <dgm:prSet presAssocID="{0173F9E1-9548-4CEF-9A22-05A379CD5007}" presName="rootText" presStyleLbl="node2" presStyleIdx="0" presStyleCnt="4" custScaleX="1090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5CD476-438F-4CDB-B65C-FD7A2C89F48E}" type="pres">
      <dgm:prSet presAssocID="{0173F9E1-9548-4CEF-9A22-05A379CD5007}" presName="rootConnector" presStyleLbl="node2" presStyleIdx="0" presStyleCnt="4"/>
      <dgm:spPr/>
      <dgm:t>
        <a:bodyPr/>
        <a:lstStyle/>
        <a:p>
          <a:endParaRPr lang="ru-RU"/>
        </a:p>
      </dgm:t>
    </dgm:pt>
    <dgm:pt modelId="{26C66CF2-B1B9-43AD-AD68-A6B3C50D175F}" type="pres">
      <dgm:prSet presAssocID="{0173F9E1-9548-4CEF-9A22-05A379CD5007}" presName="hierChild4" presStyleCnt="0"/>
      <dgm:spPr/>
    </dgm:pt>
    <dgm:pt modelId="{F10F3836-B891-408D-AE22-6CC13EEC0048}" type="pres">
      <dgm:prSet presAssocID="{0173F9E1-9548-4CEF-9A22-05A379CD5007}" presName="hierChild5" presStyleCnt="0"/>
      <dgm:spPr/>
    </dgm:pt>
    <dgm:pt modelId="{C7F80254-D2E2-4C82-9117-954DAFA9A1A4}" type="pres">
      <dgm:prSet presAssocID="{B5611E7E-C8E4-4E8A-840C-131966395E72}" presName="Name37" presStyleLbl="parChTrans1D2" presStyleIdx="1" presStyleCnt="4"/>
      <dgm:spPr/>
    </dgm:pt>
    <dgm:pt modelId="{880C030A-859E-4B56-AC7B-1C6218E16830}" type="pres">
      <dgm:prSet presAssocID="{85E4A2F8-B9B6-4DE1-A359-9D4143859BEA}" presName="hierRoot2" presStyleCnt="0">
        <dgm:presLayoutVars>
          <dgm:hierBranch val="init"/>
        </dgm:presLayoutVars>
      </dgm:prSet>
      <dgm:spPr/>
    </dgm:pt>
    <dgm:pt modelId="{CD56BAAD-ECA5-47F2-B73F-B313E1496C04}" type="pres">
      <dgm:prSet presAssocID="{85E4A2F8-B9B6-4DE1-A359-9D4143859BEA}" presName="rootComposite" presStyleCnt="0"/>
      <dgm:spPr/>
    </dgm:pt>
    <dgm:pt modelId="{CED07C3B-DA89-4A0B-86DB-B0308729CA74}" type="pres">
      <dgm:prSet presAssocID="{85E4A2F8-B9B6-4DE1-A359-9D4143859BEA}" presName="rootText" presStyleLbl="node2" presStyleIdx="1" presStyleCnt="4">
        <dgm:presLayoutVars>
          <dgm:chPref val="3"/>
        </dgm:presLayoutVars>
      </dgm:prSet>
      <dgm:spPr/>
    </dgm:pt>
    <dgm:pt modelId="{2D29125C-C237-4F7E-91DB-15F3726DCCC4}" type="pres">
      <dgm:prSet presAssocID="{85E4A2F8-B9B6-4DE1-A359-9D4143859BEA}" presName="rootConnector" presStyleLbl="node2" presStyleIdx="1" presStyleCnt="4"/>
      <dgm:spPr/>
    </dgm:pt>
    <dgm:pt modelId="{30D53C9E-C4D1-43B9-82C0-D02C38707C86}" type="pres">
      <dgm:prSet presAssocID="{85E4A2F8-B9B6-4DE1-A359-9D4143859BEA}" presName="hierChild4" presStyleCnt="0"/>
      <dgm:spPr/>
    </dgm:pt>
    <dgm:pt modelId="{3456E87F-E314-49DC-B015-32CF55A17281}" type="pres">
      <dgm:prSet presAssocID="{85E4A2F8-B9B6-4DE1-A359-9D4143859BEA}" presName="hierChild5" presStyleCnt="0"/>
      <dgm:spPr/>
    </dgm:pt>
    <dgm:pt modelId="{9FC6E806-7E90-4561-96C1-F39257685D80}" type="pres">
      <dgm:prSet presAssocID="{FCF52143-A962-4BA8-913B-021D56267C59}" presName="Name37" presStyleLbl="parChTrans1D2" presStyleIdx="2" presStyleCnt="4"/>
      <dgm:spPr/>
    </dgm:pt>
    <dgm:pt modelId="{08B0D6F5-BCF3-4AB5-B01F-1D8C7EBA929C}" type="pres">
      <dgm:prSet presAssocID="{E431C80F-A89E-4F73-B434-D64104688BE5}" presName="hierRoot2" presStyleCnt="0">
        <dgm:presLayoutVars>
          <dgm:hierBranch val="init"/>
        </dgm:presLayoutVars>
      </dgm:prSet>
      <dgm:spPr/>
    </dgm:pt>
    <dgm:pt modelId="{9749D689-3024-444E-9E9D-4AFB86856323}" type="pres">
      <dgm:prSet presAssocID="{E431C80F-A89E-4F73-B434-D64104688BE5}" presName="rootComposite" presStyleCnt="0"/>
      <dgm:spPr/>
    </dgm:pt>
    <dgm:pt modelId="{F39772CA-29C1-46A4-B7B2-F0A80F17DC7B}" type="pres">
      <dgm:prSet presAssocID="{E431C80F-A89E-4F73-B434-D64104688BE5}" presName="rootText" presStyleLbl="node2" presStyleIdx="2" presStyleCnt="4">
        <dgm:presLayoutVars>
          <dgm:chPref val="3"/>
        </dgm:presLayoutVars>
      </dgm:prSet>
      <dgm:spPr/>
    </dgm:pt>
    <dgm:pt modelId="{1DFBDE05-2947-4552-A311-1194A9301620}" type="pres">
      <dgm:prSet presAssocID="{E431C80F-A89E-4F73-B434-D64104688BE5}" presName="rootConnector" presStyleLbl="node2" presStyleIdx="2" presStyleCnt="4"/>
      <dgm:spPr/>
    </dgm:pt>
    <dgm:pt modelId="{14A4176A-4154-4A17-B2B4-28F43218B470}" type="pres">
      <dgm:prSet presAssocID="{E431C80F-A89E-4F73-B434-D64104688BE5}" presName="hierChild4" presStyleCnt="0"/>
      <dgm:spPr/>
    </dgm:pt>
    <dgm:pt modelId="{FF2E7078-A674-4985-BE93-4B07484C99C8}" type="pres">
      <dgm:prSet presAssocID="{E431C80F-A89E-4F73-B434-D64104688BE5}" presName="hierChild5" presStyleCnt="0"/>
      <dgm:spPr/>
    </dgm:pt>
    <dgm:pt modelId="{22DEBA93-DE49-4E6C-8CE3-FF2496E8B913}" type="pres">
      <dgm:prSet presAssocID="{3237D03F-9FD3-4CE5-8D1A-18220997BF18}" presName="Name37" presStyleLbl="parChTrans1D2" presStyleIdx="3" presStyleCnt="4"/>
      <dgm:spPr/>
      <dgm:t>
        <a:bodyPr/>
        <a:lstStyle/>
        <a:p>
          <a:endParaRPr lang="ru-RU"/>
        </a:p>
      </dgm:t>
    </dgm:pt>
    <dgm:pt modelId="{16BEF5BE-AC92-48CB-A3F1-03473FD28979}" type="pres">
      <dgm:prSet presAssocID="{ACE1A6E3-B34B-4BB1-9AF6-E1847576DEA7}" presName="hierRoot2" presStyleCnt="0">
        <dgm:presLayoutVars>
          <dgm:hierBranch val="init"/>
        </dgm:presLayoutVars>
      </dgm:prSet>
      <dgm:spPr/>
    </dgm:pt>
    <dgm:pt modelId="{FF4A3105-6C64-4081-B1AE-6F061B1823D7}" type="pres">
      <dgm:prSet presAssocID="{ACE1A6E3-B34B-4BB1-9AF6-E1847576DEA7}" presName="rootComposite" presStyleCnt="0"/>
      <dgm:spPr/>
    </dgm:pt>
    <dgm:pt modelId="{3C6E1A1A-36B8-4006-B48F-4110910756DA}" type="pres">
      <dgm:prSet presAssocID="{ACE1A6E3-B34B-4BB1-9AF6-E1847576DEA7}" presName="rootText" presStyleLbl="node2" presStyleIdx="3" presStyleCnt="4" custScaleX="1245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E6C823-5AF1-4C84-A657-32C1BE1B2E6C}" type="pres">
      <dgm:prSet presAssocID="{ACE1A6E3-B34B-4BB1-9AF6-E1847576DEA7}" presName="rootConnector" presStyleLbl="node2" presStyleIdx="3" presStyleCnt="4"/>
      <dgm:spPr/>
      <dgm:t>
        <a:bodyPr/>
        <a:lstStyle/>
        <a:p>
          <a:endParaRPr lang="ru-RU"/>
        </a:p>
      </dgm:t>
    </dgm:pt>
    <dgm:pt modelId="{D813118B-0E26-407F-802B-971A5CFB802D}" type="pres">
      <dgm:prSet presAssocID="{ACE1A6E3-B34B-4BB1-9AF6-E1847576DEA7}" presName="hierChild4" presStyleCnt="0"/>
      <dgm:spPr/>
    </dgm:pt>
    <dgm:pt modelId="{BE9DF8C0-63D3-4832-944E-268FC9982E37}" type="pres">
      <dgm:prSet presAssocID="{ACE1A6E3-B34B-4BB1-9AF6-E1847576DEA7}" presName="hierChild5" presStyleCnt="0"/>
      <dgm:spPr/>
    </dgm:pt>
    <dgm:pt modelId="{0FD025FC-FB47-487D-AF08-9BFE4AAE5C56}" type="pres">
      <dgm:prSet presAssocID="{9CF5E5CD-BC36-4C8C-9EAF-1CE9707A9992}" presName="hierChild3" presStyleCnt="0"/>
      <dgm:spPr/>
    </dgm:pt>
  </dgm:ptLst>
  <dgm:cxnLst>
    <dgm:cxn modelId="{55FFE57E-5B2B-44E3-BD5A-3B5B1F0A6EA9}" type="presOf" srcId="{0173F9E1-9548-4CEF-9A22-05A379CD5007}" destId="{F65CD476-438F-4CDB-B65C-FD7A2C89F48E}" srcOrd="1" destOrd="0" presId="urn:microsoft.com/office/officeart/2005/8/layout/orgChart1"/>
    <dgm:cxn modelId="{73776F1F-6149-4E5B-BBBE-23F09DED3F74}" type="presOf" srcId="{85E4A2F8-B9B6-4DE1-A359-9D4143859BEA}" destId="{CED07C3B-DA89-4A0B-86DB-B0308729CA74}" srcOrd="0" destOrd="0" presId="urn:microsoft.com/office/officeart/2005/8/layout/orgChart1"/>
    <dgm:cxn modelId="{3FD72B98-2E1D-4EDD-BE53-AF77122DC3AA}" type="presOf" srcId="{ACE1A6E3-B34B-4BB1-9AF6-E1847576DEA7}" destId="{3C6E1A1A-36B8-4006-B48F-4110910756DA}" srcOrd="0" destOrd="0" presId="urn:microsoft.com/office/officeart/2005/8/layout/orgChart1"/>
    <dgm:cxn modelId="{593290D3-B431-41F8-B942-C8DF73920E53}" srcId="{9CF5E5CD-BC36-4C8C-9EAF-1CE9707A9992}" destId="{ACE1A6E3-B34B-4BB1-9AF6-E1847576DEA7}" srcOrd="3" destOrd="0" parTransId="{3237D03F-9FD3-4CE5-8D1A-18220997BF18}" sibTransId="{C1696400-A3D9-40ED-8799-7C9630801BDD}"/>
    <dgm:cxn modelId="{708262BB-FD3C-4CB7-850D-EF55D1D5B750}" type="presOf" srcId="{FCF52143-A962-4BA8-913B-021D56267C59}" destId="{9FC6E806-7E90-4561-96C1-F39257685D80}" srcOrd="0" destOrd="0" presId="urn:microsoft.com/office/officeart/2005/8/layout/orgChart1"/>
    <dgm:cxn modelId="{5B58FF45-2126-43BE-B9AC-8EA34648F513}" srcId="{BA845089-033C-43D5-B0C1-232D7E77F864}" destId="{9CF5E5CD-BC36-4C8C-9EAF-1CE9707A9992}" srcOrd="0" destOrd="0" parTransId="{24B9446A-5B6D-47C6-B951-11F737ADFEE5}" sibTransId="{6AA9E599-39E4-4F19-9FE2-C84F0B8A0784}"/>
    <dgm:cxn modelId="{4319E557-DB2E-46F3-A216-0790DFC4F346}" type="presOf" srcId="{85E4A2F8-B9B6-4DE1-A359-9D4143859BEA}" destId="{2D29125C-C237-4F7E-91DB-15F3726DCCC4}" srcOrd="1" destOrd="0" presId="urn:microsoft.com/office/officeart/2005/8/layout/orgChart1"/>
    <dgm:cxn modelId="{B53974BF-21C2-4C18-970A-ACAD26DED2BC}" type="presOf" srcId="{536A624F-995B-45A1-9C4D-CA8F58BF895B}" destId="{1E883AAF-21C1-4A65-A6AF-DFE909573A68}" srcOrd="0" destOrd="0" presId="urn:microsoft.com/office/officeart/2005/8/layout/orgChart1"/>
    <dgm:cxn modelId="{BE7647D6-734C-47E4-B3ED-7C5D70C0F4E3}" type="presOf" srcId="{E431C80F-A89E-4F73-B434-D64104688BE5}" destId="{F39772CA-29C1-46A4-B7B2-F0A80F17DC7B}" srcOrd="0" destOrd="0" presId="urn:microsoft.com/office/officeart/2005/8/layout/orgChart1"/>
    <dgm:cxn modelId="{C1930E9A-46D6-4B04-9770-E70D6EDFFF9E}" srcId="{9CF5E5CD-BC36-4C8C-9EAF-1CE9707A9992}" destId="{85E4A2F8-B9B6-4DE1-A359-9D4143859BEA}" srcOrd="1" destOrd="0" parTransId="{B5611E7E-C8E4-4E8A-840C-131966395E72}" sibTransId="{1F5EA203-194E-4CAE-B817-751C34581570}"/>
    <dgm:cxn modelId="{1EAD412C-985C-4B9E-B89B-409271E2BC69}" type="presOf" srcId="{B5611E7E-C8E4-4E8A-840C-131966395E72}" destId="{C7F80254-D2E2-4C82-9117-954DAFA9A1A4}" srcOrd="0" destOrd="0" presId="urn:microsoft.com/office/officeart/2005/8/layout/orgChart1"/>
    <dgm:cxn modelId="{D3FD80A2-5754-4983-88CE-16ACE00DD6CA}" srcId="{9CF5E5CD-BC36-4C8C-9EAF-1CE9707A9992}" destId="{E431C80F-A89E-4F73-B434-D64104688BE5}" srcOrd="2" destOrd="0" parTransId="{FCF52143-A962-4BA8-913B-021D56267C59}" sibTransId="{C1413D39-2218-49FD-9A3E-0C59C8F4B2A8}"/>
    <dgm:cxn modelId="{358CF626-5FE8-4C79-B6F9-F81F6C10C25A}" type="presOf" srcId="{BA845089-033C-43D5-B0C1-232D7E77F864}" destId="{F5F1E1CA-55AC-48AD-9731-DE45181E476C}" srcOrd="0" destOrd="0" presId="urn:microsoft.com/office/officeart/2005/8/layout/orgChart1"/>
    <dgm:cxn modelId="{55D23B21-5182-4CCE-9994-B94F6FFBC25D}" type="presOf" srcId="{ACE1A6E3-B34B-4BB1-9AF6-E1847576DEA7}" destId="{9DE6C823-5AF1-4C84-A657-32C1BE1B2E6C}" srcOrd="1" destOrd="0" presId="urn:microsoft.com/office/officeart/2005/8/layout/orgChart1"/>
    <dgm:cxn modelId="{B443048A-19F3-4F2A-933E-F2BB42102B87}" type="presOf" srcId="{9CF5E5CD-BC36-4C8C-9EAF-1CE9707A9992}" destId="{04A8BD90-139B-4DC8-98C0-26E02092313E}" srcOrd="0" destOrd="0" presId="urn:microsoft.com/office/officeart/2005/8/layout/orgChart1"/>
    <dgm:cxn modelId="{5AB89009-AB50-4C5B-B3AA-0BE42E2B42D7}" type="presOf" srcId="{E431C80F-A89E-4F73-B434-D64104688BE5}" destId="{1DFBDE05-2947-4552-A311-1194A9301620}" srcOrd="1" destOrd="0" presId="urn:microsoft.com/office/officeart/2005/8/layout/orgChart1"/>
    <dgm:cxn modelId="{397226C4-5FF8-4F9E-9F40-C8D26BA6F135}" type="presOf" srcId="{0173F9E1-9548-4CEF-9A22-05A379CD5007}" destId="{F0BA8B44-91C4-4816-8B80-A42E31C6D5AB}" srcOrd="0" destOrd="0" presId="urn:microsoft.com/office/officeart/2005/8/layout/orgChart1"/>
    <dgm:cxn modelId="{1168FD3E-4DEB-4A13-BCF6-C7D6B7BD1F3C}" srcId="{9CF5E5CD-BC36-4C8C-9EAF-1CE9707A9992}" destId="{0173F9E1-9548-4CEF-9A22-05A379CD5007}" srcOrd="0" destOrd="0" parTransId="{536A624F-995B-45A1-9C4D-CA8F58BF895B}" sibTransId="{3C1D1E8E-3C79-446C-A6FE-7E086B351B7A}"/>
    <dgm:cxn modelId="{09ADEB41-2F3F-49AD-8283-1006D066DFD1}" type="presOf" srcId="{3237D03F-9FD3-4CE5-8D1A-18220997BF18}" destId="{22DEBA93-DE49-4E6C-8CE3-FF2496E8B913}" srcOrd="0" destOrd="0" presId="urn:microsoft.com/office/officeart/2005/8/layout/orgChart1"/>
    <dgm:cxn modelId="{6E18434D-43B2-4A74-BA6D-54AFEA8006B1}" type="presOf" srcId="{9CF5E5CD-BC36-4C8C-9EAF-1CE9707A9992}" destId="{F85933F4-F439-4C8F-92FC-907201E59A7B}" srcOrd="1" destOrd="0" presId="urn:microsoft.com/office/officeart/2005/8/layout/orgChart1"/>
    <dgm:cxn modelId="{0FA4D918-4729-463B-8D41-6CE0C963112D}" type="presParOf" srcId="{F5F1E1CA-55AC-48AD-9731-DE45181E476C}" destId="{7BC46484-29F3-482F-BD83-0051D62F2250}" srcOrd="0" destOrd="0" presId="urn:microsoft.com/office/officeart/2005/8/layout/orgChart1"/>
    <dgm:cxn modelId="{E9EDC630-3DBA-4CF3-A372-44393E023046}" type="presParOf" srcId="{7BC46484-29F3-482F-BD83-0051D62F2250}" destId="{EF01A1A7-4A93-470B-A580-26167FE861A9}" srcOrd="0" destOrd="0" presId="urn:microsoft.com/office/officeart/2005/8/layout/orgChart1"/>
    <dgm:cxn modelId="{A416DCB0-0E0F-451A-BC2C-A410E3A4FD46}" type="presParOf" srcId="{EF01A1A7-4A93-470B-A580-26167FE861A9}" destId="{04A8BD90-139B-4DC8-98C0-26E02092313E}" srcOrd="0" destOrd="0" presId="urn:microsoft.com/office/officeart/2005/8/layout/orgChart1"/>
    <dgm:cxn modelId="{DE3F63C8-D4BD-4548-8DA2-ACEAF0958F00}" type="presParOf" srcId="{EF01A1A7-4A93-470B-A580-26167FE861A9}" destId="{F85933F4-F439-4C8F-92FC-907201E59A7B}" srcOrd="1" destOrd="0" presId="urn:microsoft.com/office/officeart/2005/8/layout/orgChart1"/>
    <dgm:cxn modelId="{F1C0F4EA-E631-4F7D-BCB1-E6F2DE430D48}" type="presParOf" srcId="{7BC46484-29F3-482F-BD83-0051D62F2250}" destId="{52B6D419-B141-4A03-B77B-2A33D9D59894}" srcOrd="1" destOrd="0" presId="urn:microsoft.com/office/officeart/2005/8/layout/orgChart1"/>
    <dgm:cxn modelId="{18DAB6C3-8F57-4779-BF3F-3ED845ECB306}" type="presParOf" srcId="{52B6D419-B141-4A03-B77B-2A33D9D59894}" destId="{1E883AAF-21C1-4A65-A6AF-DFE909573A68}" srcOrd="0" destOrd="0" presId="urn:microsoft.com/office/officeart/2005/8/layout/orgChart1"/>
    <dgm:cxn modelId="{03E755DE-5DD1-4CE8-A140-06C93C20B94D}" type="presParOf" srcId="{52B6D419-B141-4A03-B77B-2A33D9D59894}" destId="{096DE006-432F-42CA-8D65-54DD678D65A5}" srcOrd="1" destOrd="0" presId="urn:microsoft.com/office/officeart/2005/8/layout/orgChart1"/>
    <dgm:cxn modelId="{09B9FDCF-C42B-4E62-8191-54F5F54F5BED}" type="presParOf" srcId="{096DE006-432F-42CA-8D65-54DD678D65A5}" destId="{17B19B7E-3587-4266-8CBA-6DC538A7D41A}" srcOrd="0" destOrd="0" presId="urn:microsoft.com/office/officeart/2005/8/layout/orgChart1"/>
    <dgm:cxn modelId="{DDD6CA4E-9742-48EE-8048-D424BEA18C51}" type="presParOf" srcId="{17B19B7E-3587-4266-8CBA-6DC538A7D41A}" destId="{F0BA8B44-91C4-4816-8B80-A42E31C6D5AB}" srcOrd="0" destOrd="0" presId="urn:microsoft.com/office/officeart/2005/8/layout/orgChart1"/>
    <dgm:cxn modelId="{C315D7A2-80A7-444B-93FF-9583CA46D2B5}" type="presParOf" srcId="{17B19B7E-3587-4266-8CBA-6DC538A7D41A}" destId="{F65CD476-438F-4CDB-B65C-FD7A2C89F48E}" srcOrd="1" destOrd="0" presId="urn:microsoft.com/office/officeart/2005/8/layout/orgChart1"/>
    <dgm:cxn modelId="{70B096FA-937F-4ABB-A105-2E27217059C8}" type="presParOf" srcId="{096DE006-432F-42CA-8D65-54DD678D65A5}" destId="{26C66CF2-B1B9-43AD-AD68-A6B3C50D175F}" srcOrd="1" destOrd="0" presId="urn:microsoft.com/office/officeart/2005/8/layout/orgChart1"/>
    <dgm:cxn modelId="{C33C2538-3C1D-45D0-9209-0EE219F8F647}" type="presParOf" srcId="{096DE006-432F-42CA-8D65-54DD678D65A5}" destId="{F10F3836-B891-408D-AE22-6CC13EEC0048}" srcOrd="2" destOrd="0" presId="urn:microsoft.com/office/officeart/2005/8/layout/orgChart1"/>
    <dgm:cxn modelId="{0AD4C75C-9B15-43BB-A592-4DB74B81CBD1}" type="presParOf" srcId="{52B6D419-B141-4A03-B77B-2A33D9D59894}" destId="{C7F80254-D2E2-4C82-9117-954DAFA9A1A4}" srcOrd="2" destOrd="0" presId="urn:microsoft.com/office/officeart/2005/8/layout/orgChart1"/>
    <dgm:cxn modelId="{C754CA00-1B2D-4F17-816E-2C54A79BB27A}" type="presParOf" srcId="{52B6D419-B141-4A03-B77B-2A33D9D59894}" destId="{880C030A-859E-4B56-AC7B-1C6218E16830}" srcOrd="3" destOrd="0" presId="urn:microsoft.com/office/officeart/2005/8/layout/orgChart1"/>
    <dgm:cxn modelId="{7D551460-15BF-44BD-A755-9A8C355042CC}" type="presParOf" srcId="{880C030A-859E-4B56-AC7B-1C6218E16830}" destId="{CD56BAAD-ECA5-47F2-B73F-B313E1496C04}" srcOrd="0" destOrd="0" presId="urn:microsoft.com/office/officeart/2005/8/layout/orgChart1"/>
    <dgm:cxn modelId="{4A51462D-EC6C-418D-8151-200B47B8AB05}" type="presParOf" srcId="{CD56BAAD-ECA5-47F2-B73F-B313E1496C04}" destId="{CED07C3B-DA89-4A0B-86DB-B0308729CA74}" srcOrd="0" destOrd="0" presId="urn:microsoft.com/office/officeart/2005/8/layout/orgChart1"/>
    <dgm:cxn modelId="{F97ADB9A-4A38-4564-85ED-1A48ECBFC661}" type="presParOf" srcId="{CD56BAAD-ECA5-47F2-B73F-B313E1496C04}" destId="{2D29125C-C237-4F7E-91DB-15F3726DCCC4}" srcOrd="1" destOrd="0" presId="urn:microsoft.com/office/officeart/2005/8/layout/orgChart1"/>
    <dgm:cxn modelId="{44F7B494-6D23-4457-B8F6-B5F56CA982A4}" type="presParOf" srcId="{880C030A-859E-4B56-AC7B-1C6218E16830}" destId="{30D53C9E-C4D1-43B9-82C0-D02C38707C86}" srcOrd="1" destOrd="0" presId="urn:microsoft.com/office/officeart/2005/8/layout/orgChart1"/>
    <dgm:cxn modelId="{A66B6194-9A8B-441C-948E-118656772747}" type="presParOf" srcId="{880C030A-859E-4B56-AC7B-1C6218E16830}" destId="{3456E87F-E314-49DC-B015-32CF55A17281}" srcOrd="2" destOrd="0" presId="urn:microsoft.com/office/officeart/2005/8/layout/orgChart1"/>
    <dgm:cxn modelId="{883E716A-A2C9-4CC8-95D2-0636C3C0B0E5}" type="presParOf" srcId="{52B6D419-B141-4A03-B77B-2A33D9D59894}" destId="{9FC6E806-7E90-4561-96C1-F39257685D80}" srcOrd="4" destOrd="0" presId="urn:microsoft.com/office/officeart/2005/8/layout/orgChart1"/>
    <dgm:cxn modelId="{8E00AB89-849F-45BB-9F41-15AA093BEF6D}" type="presParOf" srcId="{52B6D419-B141-4A03-B77B-2A33D9D59894}" destId="{08B0D6F5-BCF3-4AB5-B01F-1D8C7EBA929C}" srcOrd="5" destOrd="0" presId="urn:microsoft.com/office/officeart/2005/8/layout/orgChart1"/>
    <dgm:cxn modelId="{C6A11827-BBA7-4AAA-A02E-A854AD55B86B}" type="presParOf" srcId="{08B0D6F5-BCF3-4AB5-B01F-1D8C7EBA929C}" destId="{9749D689-3024-444E-9E9D-4AFB86856323}" srcOrd="0" destOrd="0" presId="urn:microsoft.com/office/officeart/2005/8/layout/orgChart1"/>
    <dgm:cxn modelId="{7992284E-0097-431F-8A51-73461E1C18F8}" type="presParOf" srcId="{9749D689-3024-444E-9E9D-4AFB86856323}" destId="{F39772CA-29C1-46A4-B7B2-F0A80F17DC7B}" srcOrd="0" destOrd="0" presId="urn:microsoft.com/office/officeart/2005/8/layout/orgChart1"/>
    <dgm:cxn modelId="{D260A39A-E39F-4789-AF02-968A9184B3BD}" type="presParOf" srcId="{9749D689-3024-444E-9E9D-4AFB86856323}" destId="{1DFBDE05-2947-4552-A311-1194A9301620}" srcOrd="1" destOrd="0" presId="urn:microsoft.com/office/officeart/2005/8/layout/orgChart1"/>
    <dgm:cxn modelId="{325F4558-DF1B-48A0-8581-027EA97969F9}" type="presParOf" srcId="{08B0D6F5-BCF3-4AB5-B01F-1D8C7EBA929C}" destId="{14A4176A-4154-4A17-B2B4-28F43218B470}" srcOrd="1" destOrd="0" presId="urn:microsoft.com/office/officeart/2005/8/layout/orgChart1"/>
    <dgm:cxn modelId="{44EF99E1-3D58-4D34-886A-C47F192927D5}" type="presParOf" srcId="{08B0D6F5-BCF3-4AB5-B01F-1D8C7EBA929C}" destId="{FF2E7078-A674-4985-BE93-4B07484C99C8}" srcOrd="2" destOrd="0" presId="urn:microsoft.com/office/officeart/2005/8/layout/orgChart1"/>
    <dgm:cxn modelId="{761EBD68-37CA-4F20-AF6C-C522E9C697FF}" type="presParOf" srcId="{52B6D419-B141-4A03-B77B-2A33D9D59894}" destId="{22DEBA93-DE49-4E6C-8CE3-FF2496E8B913}" srcOrd="6" destOrd="0" presId="urn:microsoft.com/office/officeart/2005/8/layout/orgChart1"/>
    <dgm:cxn modelId="{E3BC113B-C349-44FE-B1C4-EE9D70AB2BCE}" type="presParOf" srcId="{52B6D419-B141-4A03-B77B-2A33D9D59894}" destId="{16BEF5BE-AC92-48CB-A3F1-03473FD28979}" srcOrd="7" destOrd="0" presId="urn:microsoft.com/office/officeart/2005/8/layout/orgChart1"/>
    <dgm:cxn modelId="{A456A989-4D5C-41E8-B826-5CB95A7B58B6}" type="presParOf" srcId="{16BEF5BE-AC92-48CB-A3F1-03473FD28979}" destId="{FF4A3105-6C64-4081-B1AE-6F061B1823D7}" srcOrd="0" destOrd="0" presId="urn:microsoft.com/office/officeart/2005/8/layout/orgChart1"/>
    <dgm:cxn modelId="{E6CD527B-C0D3-4366-B43D-506A9FC09D45}" type="presParOf" srcId="{FF4A3105-6C64-4081-B1AE-6F061B1823D7}" destId="{3C6E1A1A-36B8-4006-B48F-4110910756DA}" srcOrd="0" destOrd="0" presId="urn:microsoft.com/office/officeart/2005/8/layout/orgChart1"/>
    <dgm:cxn modelId="{081D0E49-076A-47F9-B19A-400064F89DBA}" type="presParOf" srcId="{FF4A3105-6C64-4081-B1AE-6F061B1823D7}" destId="{9DE6C823-5AF1-4C84-A657-32C1BE1B2E6C}" srcOrd="1" destOrd="0" presId="urn:microsoft.com/office/officeart/2005/8/layout/orgChart1"/>
    <dgm:cxn modelId="{45A9FE30-11DD-4665-8968-D3C72F0C6892}" type="presParOf" srcId="{16BEF5BE-AC92-48CB-A3F1-03473FD28979}" destId="{D813118B-0E26-407F-802B-971A5CFB802D}" srcOrd="1" destOrd="0" presId="urn:microsoft.com/office/officeart/2005/8/layout/orgChart1"/>
    <dgm:cxn modelId="{E59A08B8-F632-49EB-947B-4BF338541F90}" type="presParOf" srcId="{16BEF5BE-AC92-48CB-A3F1-03473FD28979}" destId="{BE9DF8C0-63D3-4832-944E-268FC9982E37}" srcOrd="2" destOrd="0" presId="urn:microsoft.com/office/officeart/2005/8/layout/orgChart1"/>
    <dgm:cxn modelId="{E8FABBFB-6C93-4A13-A920-EEF0B353CF0A}" type="presParOf" srcId="{7BC46484-29F3-482F-BD83-0051D62F2250}" destId="{0FD025FC-FB47-487D-AF08-9BFE4AAE5C5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36BBBE-53BA-4365-9DFA-9028E7D7C195}" type="doc">
      <dgm:prSet loTypeId="urn:microsoft.com/office/officeart/2005/8/layout/orgChart1" loCatId="hierarchy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8C86452-DC5A-4376-8A39-275CDE7696A4}">
      <dgm:prSet phldrT="[Текст]" custT="1"/>
      <dgm:spPr/>
      <dgm:t>
        <a:bodyPr/>
        <a:lstStyle/>
        <a:p>
          <a:endParaRPr lang="ru-RU" sz="3200" b="1" dirty="0">
            <a:solidFill>
              <a:schemeClr val="tx1"/>
            </a:solidFill>
          </a:endParaRPr>
        </a:p>
      </dgm:t>
    </dgm:pt>
    <dgm:pt modelId="{912EDCF3-1871-454A-AF7E-2B72DD941D23}" type="parTrans" cxnId="{89F5F259-0494-4520-8012-F93895C90C8D}">
      <dgm:prSet/>
      <dgm:spPr/>
      <dgm:t>
        <a:bodyPr/>
        <a:lstStyle/>
        <a:p>
          <a:endParaRPr lang="ru-RU"/>
        </a:p>
      </dgm:t>
    </dgm:pt>
    <dgm:pt modelId="{818BAABE-AAA8-4B41-BD9B-18DAF17413ED}" type="sibTrans" cxnId="{89F5F259-0494-4520-8012-F93895C90C8D}">
      <dgm:prSet/>
      <dgm:spPr/>
      <dgm:t>
        <a:bodyPr/>
        <a:lstStyle/>
        <a:p>
          <a:endParaRPr lang="ru-RU"/>
        </a:p>
      </dgm:t>
    </dgm:pt>
    <dgm:pt modelId="{B231F558-37E8-42E6-8A81-C46CC8D1CCCF}">
      <dgm:prSet custT="1"/>
      <dgm:spPr/>
      <dgm:t>
        <a:bodyPr/>
        <a:lstStyle/>
        <a:p>
          <a:r>
            <a:rPr lang="ru-RU" sz="1800" u="sng" dirty="0" smtClean="0"/>
            <a:t>Познавательные УУД:</a:t>
          </a:r>
          <a:r>
            <a:rPr lang="ru-RU" sz="1800" dirty="0" smtClean="0"/>
            <a:t> </a:t>
          </a:r>
          <a:endParaRPr lang="ru-RU" sz="1800" b="1" dirty="0">
            <a:solidFill>
              <a:schemeClr val="tx1"/>
            </a:solidFill>
          </a:endParaRPr>
        </a:p>
      </dgm:t>
    </dgm:pt>
    <dgm:pt modelId="{9DA2C535-B7BF-4E06-8615-CB291D0739BE}" type="parTrans" cxnId="{EC62D0CE-2746-4260-8289-709A8B84C681}">
      <dgm:prSet/>
      <dgm:spPr/>
      <dgm:t>
        <a:bodyPr/>
        <a:lstStyle/>
        <a:p>
          <a:endParaRPr lang="ru-RU"/>
        </a:p>
      </dgm:t>
    </dgm:pt>
    <dgm:pt modelId="{C8FE202C-791C-4BF9-8B97-A3616B1AEE34}" type="sibTrans" cxnId="{EC62D0CE-2746-4260-8289-709A8B84C681}">
      <dgm:prSet/>
      <dgm:spPr/>
      <dgm:t>
        <a:bodyPr/>
        <a:lstStyle/>
        <a:p>
          <a:endParaRPr lang="ru-RU"/>
        </a:p>
      </dgm:t>
    </dgm:pt>
    <dgm:pt modelId="{1ECB39FA-C4F5-49BA-8A16-0458B3B5E13B}">
      <dgm:prSet/>
      <dgm:spPr/>
      <dgm:t>
        <a:bodyPr/>
        <a:lstStyle/>
        <a:p>
          <a:r>
            <a:rPr lang="ru-RU" b="1" dirty="0" smtClean="0"/>
            <a:t>Личностные результаты</a:t>
          </a:r>
          <a:endParaRPr lang="ru-RU" dirty="0"/>
        </a:p>
      </dgm:t>
    </dgm:pt>
    <dgm:pt modelId="{B1125884-5B7E-4627-9A0B-FA3FB32AB3DF}" type="parTrans" cxnId="{24E83FC9-F45C-4DB1-AA92-F42DC9242F7C}">
      <dgm:prSet/>
      <dgm:spPr/>
      <dgm:t>
        <a:bodyPr/>
        <a:lstStyle/>
        <a:p>
          <a:endParaRPr lang="ru-RU"/>
        </a:p>
      </dgm:t>
    </dgm:pt>
    <dgm:pt modelId="{890395C7-66AF-47E4-9560-E53CBA590625}" type="sibTrans" cxnId="{24E83FC9-F45C-4DB1-AA92-F42DC9242F7C}">
      <dgm:prSet/>
      <dgm:spPr/>
      <dgm:t>
        <a:bodyPr/>
        <a:lstStyle/>
        <a:p>
          <a:endParaRPr lang="ru-RU"/>
        </a:p>
      </dgm:t>
    </dgm:pt>
    <dgm:pt modelId="{942C3A54-C007-4F09-A5D6-8A89B2B76CFB}">
      <dgm:prSet/>
      <dgm:spPr/>
      <dgm:t>
        <a:bodyPr/>
        <a:lstStyle/>
        <a:p>
          <a:r>
            <a:rPr lang="ru-RU" b="1" dirty="0" err="1" smtClean="0"/>
            <a:t>Метапредметные</a:t>
          </a:r>
          <a:r>
            <a:rPr lang="ru-RU" b="1" dirty="0" smtClean="0"/>
            <a:t> результаты</a:t>
          </a:r>
          <a:r>
            <a:rPr lang="ru-RU" dirty="0" smtClean="0"/>
            <a:t> </a:t>
          </a:r>
          <a:endParaRPr lang="ru-RU" dirty="0"/>
        </a:p>
      </dgm:t>
    </dgm:pt>
    <dgm:pt modelId="{6744FCEF-44BB-48C1-B32F-FF65B26B2BB9}" type="parTrans" cxnId="{E9D3EB87-03C3-4BCD-A5F3-00538C101AEE}">
      <dgm:prSet/>
      <dgm:spPr/>
      <dgm:t>
        <a:bodyPr/>
        <a:lstStyle/>
        <a:p>
          <a:endParaRPr lang="ru-RU"/>
        </a:p>
      </dgm:t>
    </dgm:pt>
    <dgm:pt modelId="{377035AB-3483-4633-9223-EFF6864708B9}" type="sibTrans" cxnId="{E9D3EB87-03C3-4BCD-A5F3-00538C101AEE}">
      <dgm:prSet/>
      <dgm:spPr/>
      <dgm:t>
        <a:bodyPr/>
        <a:lstStyle/>
        <a:p>
          <a:endParaRPr lang="ru-RU"/>
        </a:p>
      </dgm:t>
    </dgm:pt>
    <dgm:pt modelId="{15D19C5D-0B67-420F-8E6E-584682D2A6A0}">
      <dgm:prSet/>
      <dgm:spPr/>
      <dgm:t>
        <a:bodyPr/>
        <a:lstStyle/>
        <a:p>
          <a:r>
            <a:rPr lang="ru-RU" b="1" u="sng" dirty="0" smtClean="0"/>
            <a:t>Коммуникативные УУД</a:t>
          </a:r>
          <a:endParaRPr lang="ru-RU" dirty="0"/>
        </a:p>
      </dgm:t>
    </dgm:pt>
    <dgm:pt modelId="{8D672D07-EA06-4315-BDF9-0E60B6258401}" type="parTrans" cxnId="{F533704A-289E-4CFF-AB42-60AA2D5EFFC2}">
      <dgm:prSet/>
      <dgm:spPr/>
      <dgm:t>
        <a:bodyPr/>
        <a:lstStyle/>
        <a:p>
          <a:endParaRPr lang="ru-RU"/>
        </a:p>
      </dgm:t>
    </dgm:pt>
    <dgm:pt modelId="{40E7A0C6-70AD-4CFA-B888-4EB321742739}" type="sibTrans" cxnId="{F533704A-289E-4CFF-AB42-60AA2D5EFFC2}">
      <dgm:prSet/>
      <dgm:spPr/>
      <dgm:t>
        <a:bodyPr/>
        <a:lstStyle/>
        <a:p>
          <a:endParaRPr lang="ru-RU"/>
        </a:p>
      </dgm:t>
    </dgm:pt>
    <dgm:pt modelId="{731CD348-2F45-4041-A4E9-88E01ED95145}" type="pres">
      <dgm:prSet presAssocID="{9336BBBE-53BA-4365-9DFA-9028E7D7C19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A7A2B10-DD8D-4490-85B9-0058E03B65A1}" type="pres">
      <dgm:prSet presAssocID="{28C86452-DC5A-4376-8A39-275CDE7696A4}" presName="hierRoot1" presStyleCnt="0">
        <dgm:presLayoutVars>
          <dgm:hierBranch val="init"/>
        </dgm:presLayoutVars>
      </dgm:prSet>
      <dgm:spPr/>
    </dgm:pt>
    <dgm:pt modelId="{5A20B8D6-0877-49CE-B9E3-AD84C57E2C56}" type="pres">
      <dgm:prSet presAssocID="{28C86452-DC5A-4376-8A39-275CDE7696A4}" presName="rootComposite1" presStyleCnt="0"/>
      <dgm:spPr/>
    </dgm:pt>
    <dgm:pt modelId="{838CDF4E-70F7-42EC-B8B7-A8F5A60C941D}" type="pres">
      <dgm:prSet presAssocID="{28C86452-DC5A-4376-8A39-275CDE7696A4}" presName="rootText1" presStyleLbl="node0" presStyleIdx="0" presStyleCnt="1" custScaleX="974158" custScaleY="632415" custLinFactY="-100000" custLinFactNeighborX="-10050" custLinFactNeighborY="-1320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F97F68-8123-46D6-B670-A03CAC5ED551}" type="pres">
      <dgm:prSet presAssocID="{28C86452-DC5A-4376-8A39-275CDE7696A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BB8FCD-57D0-4F5C-BD71-0D3EB0BB67B9}" type="pres">
      <dgm:prSet presAssocID="{28C86452-DC5A-4376-8A39-275CDE7696A4}" presName="hierChild2" presStyleCnt="0"/>
      <dgm:spPr/>
    </dgm:pt>
    <dgm:pt modelId="{83088CBA-C33D-4A93-BECA-5E33EC386DAA}" type="pres">
      <dgm:prSet presAssocID="{B1125884-5B7E-4627-9A0B-FA3FB32AB3DF}" presName="Name37" presStyleLbl="parChTrans1D2" presStyleIdx="0" presStyleCnt="4"/>
      <dgm:spPr/>
    </dgm:pt>
    <dgm:pt modelId="{48E6D38C-AE44-4E5C-BB7B-1F30EBF63CAF}" type="pres">
      <dgm:prSet presAssocID="{1ECB39FA-C4F5-49BA-8A16-0458B3B5E13B}" presName="hierRoot2" presStyleCnt="0">
        <dgm:presLayoutVars>
          <dgm:hierBranch val="init"/>
        </dgm:presLayoutVars>
      </dgm:prSet>
      <dgm:spPr/>
    </dgm:pt>
    <dgm:pt modelId="{ADBC93A5-00CB-48B7-87BB-2638821317D2}" type="pres">
      <dgm:prSet presAssocID="{1ECB39FA-C4F5-49BA-8A16-0458B3B5E13B}" presName="rootComposite" presStyleCnt="0"/>
      <dgm:spPr/>
    </dgm:pt>
    <dgm:pt modelId="{4F96AEF8-3828-4061-AEEB-00E52D005821}" type="pres">
      <dgm:prSet presAssocID="{1ECB39FA-C4F5-49BA-8A16-0458B3B5E13B}" presName="rootText" presStyleLbl="node2" presStyleIdx="0" presStyleCnt="4" custScaleX="426023" custScaleY="259787">
        <dgm:presLayoutVars>
          <dgm:chPref val="3"/>
        </dgm:presLayoutVars>
      </dgm:prSet>
      <dgm:spPr/>
    </dgm:pt>
    <dgm:pt modelId="{FA7C9302-BBF3-46EE-978B-3B67B92A59CE}" type="pres">
      <dgm:prSet presAssocID="{1ECB39FA-C4F5-49BA-8A16-0458B3B5E13B}" presName="rootConnector" presStyleLbl="node2" presStyleIdx="0" presStyleCnt="4"/>
      <dgm:spPr/>
    </dgm:pt>
    <dgm:pt modelId="{00620654-BEB5-4527-BA4B-D142FEC0A5EC}" type="pres">
      <dgm:prSet presAssocID="{1ECB39FA-C4F5-49BA-8A16-0458B3B5E13B}" presName="hierChild4" presStyleCnt="0"/>
      <dgm:spPr/>
    </dgm:pt>
    <dgm:pt modelId="{E8751D8D-F2A6-4EEC-B0E5-DD159B1F5B8F}" type="pres">
      <dgm:prSet presAssocID="{1ECB39FA-C4F5-49BA-8A16-0458B3B5E13B}" presName="hierChild5" presStyleCnt="0"/>
      <dgm:spPr/>
    </dgm:pt>
    <dgm:pt modelId="{ABE400ED-5ECA-434E-86F3-E4555B137DA9}" type="pres">
      <dgm:prSet presAssocID="{6744FCEF-44BB-48C1-B32F-FF65B26B2BB9}" presName="Name37" presStyleLbl="parChTrans1D2" presStyleIdx="1" presStyleCnt="4"/>
      <dgm:spPr/>
    </dgm:pt>
    <dgm:pt modelId="{765CCC9B-E334-4039-81CE-3BD2061699CF}" type="pres">
      <dgm:prSet presAssocID="{942C3A54-C007-4F09-A5D6-8A89B2B76CFB}" presName="hierRoot2" presStyleCnt="0">
        <dgm:presLayoutVars>
          <dgm:hierBranch val="init"/>
        </dgm:presLayoutVars>
      </dgm:prSet>
      <dgm:spPr/>
    </dgm:pt>
    <dgm:pt modelId="{BBAFD7EE-D0A2-4DE0-AAAD-15181BC40945}" type="pres">
      <dgm:prSet presAssocID="{942C3A54-C007-4F09-A5D6-8A89B2B76CFB}" presName="rootComposite" presStyleCnt="0"/>
      <dgm:spPr/>
    </dgm:pt>
    <dgm:pt modelId="{97B3EEC3-6B44-4E99-8FFE-8110411ED6CE}" type="pres">
      <dgm:prSet presAssocID="{942C3A54-C007-4F09-A5D6-8A89B2B76CFB}" presName="rootText" presStyleLbl="node2" presStyleIdx="1" presStyleCnt="4" custScaleX="437349" custScaleY="267095">
        <dgm:presLayoutVars>
          <dgm:chPref val="3"/>
        </dgm:presLayoutVars>
      </dgm:prSet>
      <dgm:spPr/>
    </dgm:pt>
    <dgm:pt modelId="{B254D343-2D19-430E-9182-D5CC2E7D78C6}" type="pres">
      <dgm:prSet presAssocID="{942C3A54-C007-4F09-A5D6-8A89B2B76CFB}" presName="rootConnector" presStyleLbl="node2" presStyleIdx="1" presStyleCnt="4"/>
      <dgm:spPr/>
    </dgm:pt>
    <dgm:pt modelId="{83D692C9-585B-4249-A084-2D9649C38042}" type="pres">
      <dgm:prSet presAssocID="{942C3A54-C007-4F09-A5D6-8A89B2B76CFB}" presName="hierChild4" presStyleCnt="0"/>
      <dgm:spPr/>
    </dgm:pt>
    <dgm:pt modelId="{D1FE4849-2931-4219-8678-501C1533E373}" type="pres">
      <dgm:prSet presAssocID="{942C3A54-C007-4F09-A5D6-8A89B2B76CFB}" presName="hierChild5" presStyleCnt="0"/>
      <dgm:spPr/>
    </dgm:pt>
    <dgm:pt modelId="{FB5D9BAE-F40D-4968-9F8A-54CB0977E57F}" type="pres">
      <dgm:prSet presAssocID="{8D672D07-EA06-4315-BDF9-0E60B6258401}" presName="Name37" presStyleLbl="parChTrans1D2" presStyleIdx="2" presStyleCnt="4"/>
      <dgm:spPr/>
    </dgm:pt>
    <dgm:pt modelId="{C6DDF1F4-FA07-4A46-AF36-6652291675BE}" type="pres">
      <dgm:prSet presAssocID="{15D19C5D-0B67-420F-8E6E-584682D2A6A0}" presName="hierRoot2" presStyleCnt="0">
        <dgm:presLayoutVars>
          <dgm:hierBranch val="init"/>
        </dgm:presLayoutVars>
      </dgm:prSet>
      <dgm:spPr/>
    </dgm:pt>
    <dgm:pt modelId="{FA29952E-290D-404B-94CD-4375B28A9077}" type="pres">
      <dgm:prSet presAssocID="{15D19C5D-0B67-420F-8E6E-584682D2A6A0}" presName="rootComposite" presStyleCnt="0"/>
      <dgm:spPr/>
    </dgm:pt>
    <dgm:pt modelId="{DF3D2B6B-47C7-4CFE-A687-E2A3366DD930}" type="pres">
      <dgm:prSet presAssocID="{15D19C5D-0B67-420F-8E6E-584682D2A6A0}" presName="rootText" presStyleLbl="node2" presStyleIdx="2" presStyleCnt="4" custScaleX="394084" custScaleY="218983">
        <dgm:presLayoutVars>
          <dgm:chPref val="3"/>
        </dgm:presLayoutVars>
      </dgm:prSet>
      <dgm:spPr/>
    </dgm:pt>
    <dgm:pt modelId="{E482FA69-DAA1-4BC3-9DEA-53637D41DABF}" type="pres">
      <dgm:prSet presAssocID="{15D19C5D-0B67-420F-8E6E-584682D2A6A0}" presName="rootConnector" presStyleLbl="node2" presStyleIdx="2" presStyleCnt="4"/>
      <dgm:spPr/>
    </dgm:pt>
    <dgm:pt modelId="{E6204F2F-474A-4A6D-99F8-188023E1D862}" type="pres">
      <dgm:prSet presAssocID="{15D19C5D-0B67-420F-8E6E-584682D2A6A0}" presName="hierChild4" presStyleCnt="0"/>
      <dgm:spPr/>
    </dgm:pt>
    <dgm:pt modelId="{AFF16B4B-5468-4A54-8140-E07BD390E064}" type="pres">
      <dgm:prSet presAssocID="{15D19C5D-0B67-420F-8E6E-584682D2A6A0}" presName="hierChild5" presStyleCnt="0"/>
      <dgm:spPr/>
    </dgm:pt>
    <dgm:pt modelId="{14097847-5ACA-48C9-A652-E2EA18F42452}" type="pres">
      <dgm:prSet presAssocID="{9DA2C535-B7BF-4E06-8615-CB291D0739BE}" presName="Name37" presStyleLbl="parChTrans1D2" presStyleIdx="3" presStyleCnt="4"/>
      <dgm:spPr/>
      <dgm:t>
        <a:bodyPr/>
        <a:lstStyle/>
        <a:p>
          <a:endParaRPr lang="ru-RU"/>
        </a:p>
      </dgm:t>
    </dgm:pt>
    <dgm:pt modelId="{82DF147F-497B-4DF6-B6C8-62248F1FD4C8}" type="pres">
      <dgm:prSet presAssocID="{B231F558-37E8-42E6-8A81-C46CC8D1CCCF}" presName="hierRoot2" presStyleCnt="0">
        <dgm:presLayoutVars>
          <dgm:hierBranch val="init"/>
        </dgm:presLayoutVars>
      </dgm:prSet>
      <dgm:spPr/>
    </dgm:pt>
    <dgm:pt modelId="{61F933BC-3527-4B48-AD61-B3CA56A301D2}" type="pres">
      <dgm:prSet presAssocID="{B231F558-37E8-42E6-8A81-C46CC8D1CCCF}" presName="rootComposite" presStyleCnt="0"/>
      <dgm:spPr/>
    </dgm:pt>
    <dgm:pt modelId="{5F4E4B44-D119-4354-9D27-6610636CBE32}" type="pres">
      <dgm:prSet presAssocID="{B231F558-37E8-42E6-8A81-C46CC8D1CCCF}" presName="rootText" presStyleLbl="node2" presStyleIdx="3" presStyleCnt="4" custScaleX="575118" custScaleY="200847" custLinFactX="-150239" custLinFactY="100000" custLinFactNeighborX="-200000" custLinFactNeighborY="1654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E5142A-E77D-4FB3-ACE7-0B190EBB2684}" type="pres">
      <dgm:prSet presAssocID="{B231F558-37E8-42E6-8A81-C46CC8D1CCCF}" presName="rootConnector" presStyleLbl="node2" presStyleIdx="3" presStyleCnt="4"/>
      <dgm:spPr/>
      <dgm:t>
        <a:bodyPr/>
        <a:lstStyle/>
        <a:p>
          <a:endParaRPr lang="ru-RU"/>
        </a:p>
      </dgm:t>
    </dgm:pt>
    <dgm:pt modelId="{70AB6061-67B4-4A05-8F62-C6DCD5747920}" type="pres">
      <dgm:prSet presAssocID="{B231F558-37E8-42E6-8A81-C46CC8D1CCCF}" presName="hierChild4" presStyleCnt="0"/>
      <dgm:spPr/>
    </dgm:pt>
    <dgm:pt modelId="{8E6D7932-B396-4108-BC56-62AC7E5B21A0}" type="pres">
      <dgm:prSet presAssocID="{B231F558-37E8-42E6-8A81-C46CC8D1CCCF}" presName="hierChild5" presStyleCnt="0"/>
      <dgm:spPr/>
    </dgm:pt>
    <dgm:pt modelId="{470EE2F4-CF38-4E22-9236-D6A52596771E}" type="pres">
      <dgm:prSet presAssocID="{28C86452-DC5A-4376-8A39-275CDE7696A4}" presName="hierChild3" presStyleCnt="0"/>
      <dgm:spPr/>
    </dgm:pt>
  </dgm:ptLst>
  <dgm:cxnLst>
    <dgm:cxn modelId="{24E83FC9-F45C-4DB1-AA92-F42DC9242F7C}" srcId="{28C86452-DC5A-4376-8A39-275CDE7696A4}" destId="{1ECB39FA-C4F5-49BA-8A16-0458B3B5E13B}" srcOrd="0" destOrd="0" parTransId="{B1125884-5B7E-4627-9A0B-FA3FB32AB3DF}" sibTransId="{890395C7-66AF-47E4-9560-E53CBA590625}"/>
    <dgm:cxn modelId="{23F8F7BE-7D80-4F73-94FB-CEC5A5338373}" type="presOf" srcId="{6744FCEF-44BB-48C1-B32F-FF65B26B2BB9}" destId="{ABE400ED-5ECA-434E-86F3-E4555B137DA9}" srcOrd="0" destOrd="0" presId="urn:microsoft.com/office/officeart/2005/8/layout/orgChart1"/>
    <dgm:cxn modelId="{DDF65470-A659-4AD7-B7F0-04DE714D124A}" type="presOf" srcId="{B231F558-37E8-42E6-8A81-C46CC8D1CCCF}" destId="{A3E5142A-E77D-4FB3-ACE7-0B190EBB2684}" srcOrd="1" destOrd="0" presId="urn:microsoft.com/office/officeart/2005/8/layout/orgChart1"/>
    <dgm:cxn modelId="{1A02BDFA-FF91-495C-81A9-2958E6F883F4}" type="presOf" srcId="{15D19C5D-0B67-420F-8E6E-584682D2A6A0}" destId="{DF3D2B6B-47C7-4CFE-A687-E2A3366DD930}" srcOrd="0" destOrd="0" presId="urn:microsoft.com/office/officeart/2005/8/layout/orgChart1"/>
    <dgm:cxn modelId="{F533704A-289E-4CFF-AB42-60AA2D5EFFC2}" srcId="{28C86452-DC5A-4376-8A39-275CDE7696A4}" destId="{15D19C5D-0B67-420F-8E6E-584682D2A6A0}" srcOrd="2" destOrd="0" parTransId="{8D672D07-EA06-4315-BDF9-0E60B6258401}" sibTransId="{40E7A0C6-70AD-4CFA-B888-4EB321742739}"/>
    <dgm:cxn modelId="{EC62D0CE-2746-4260-8289-709A8B84C681}" srcId="{28C86452-DC5A-4376-8A39-275CDE7696A4}" destId="{B231F558-37E8-42E6-8A81-C46CC8D1CCCF}" srcOrd="3" destOrd="0" parTransId="{9DA2C535-B7BF-4E06-8615-CB291D0739BE}" sibTransId="{C8FE202C-791C-4BF9-8B97-A3616B1AEE34}"/>
    <dgm:cxn modelId="{A0B3033A-2C2C-48A0-9FAB-4B01BEE6515A}" type="presOf" srcId="{9DA2C535-B7BF-4E06-8615-CB291D0739BE}" destId="{14097847-5ACA-48C9-A652-E2EA18F42452}" srcOrd="0" destOrd="0" presId="urn:microsoft.com/office/officeart/2005/8/layout/orgChart1"/>
    <dgm:cxn modelId="{1D6F104D-BD68-4679-8605-77F97DF96BD4}" type="presOf" srcId="{B231F558-37E8-42E6-8A81-C46CC8D1CCCF}" destId="{5F4E4B44-D119-4354-9D27-6610636CBE32}" srcOrd="0" destOrd="0" presId="urn:microsoft.com/office/officeart/2005/8/layout/orgChart1"/>
    <dgm:cxn modelId="{6E9D690F-0AC1-48B2-9925-D2D135C97251}" type="presOf" srcId="{942C3A54-C007-4F09-A5D6-8A89B2B76CFB}" destId="{B254D343-2D19-430E-9182-D5CC2E7D78C6}" srcOrd="1" destOrd="0" presId="urn:microsoft.com/office/officeart/2005/8/layout/orgChart1"/>
    <dgm:cxn modelId="{A258DC4B-1EC3-48DE-9CC4-0E736B2655E8}" type="presOf" srcId="{942C3A54-C007-4F09-A5D6-8A89B2B76CFB}" destId="{97B3EEC3-6B44-4E99-8FFE-8110411ED6CE}" srcOrd="0" destOrd="0" presId="urn:microsoft.com/office/officeart/2005/8/layout/orgChart1"/>
    <dgm:cxn modelId="{98F2FDB1-81EA-4107-B098-7630D65A7C9E}" type="presOf" srcId="{1ECB39FA-C4F5-49BA-8A16-0458B3B5E13B}" destId="{FA7C9302-BBF3-46EE-978B-3B67B92A59CE}" srcOrd="1" destOrd="0" presId="urn:microsoft.com/office/officeart/2005/8/layout/orgChart1"/>
    <dgm:cxn modelId="{E9D3EB87-03C3-4BCD-A5F3-00538C101AEE}" srcId="{28C86452-DC5A-4376-8A39-275CDE7696A4}" destId="{942C3A54-C007-4F09-A5D6-8A89B2B76CFB}" srcOrd="1" destOrd="0" parTransId="{6744FCEF-44BB-48C1-B32F-FF65B26B2BB9}" sibTransId="{377035AB-3483-4633-9223-EFF6864708B9}"/>
    <dgm:cxn modelId="{D2033444-0C4E-43D7-9D9D-6D57C108D628}" type="presOf" srcId="{28C86452-DC5A-4376-8A39-275CDE7696A4}" destId="{40F97F68-8123-46D6-B670-A03CAC5ED551}" srcOrd="1" destOrd="0" presId="urn:microsoft.com/office/officeart/2005/8/layout/orgChart1"/>
    <dgm:cxn modelId="{F1EECCB3-2778-4836-8883-97E9D8C80306}" type="presOf" srcId="{9336BBBE-53BA-4365-9DFA-9028E7D7C195}" destId="{731CD348-2F45-4041-A4E9-88E01ED95145}" srcOrd="0" destOrd="0" presId="urn:microsoft.com/office/officeart/2005/8/layout/orgChart1"/>
    <dgm:cxn modelId="{89F5F259-0494-4520-8012-F93895C90C8D}" srcId="{9336BBBE-53BA-4365-9DFA-9028E7D7C195}" destId="{28C86452-DC5A-4376-8A39-275CDE7696A4}" srcOrd="0" destOrd="0" parTransId="{912EDCF3-1871-454A-AF7E-2B72DD941D23}" sibTransId="{818BAABE-AAA8-4B41-BD9B-18DAF17413ED}"/>
    <dgm:cxn modelId="{3792A07F-A086-48DA-AEA9-4E5E919CC1A4}" type="presOf" srcId="{B1125884-5B7E-4627-9A0B-FA3FB32AB3DF}" destId="{83088CBA-C33D-4A93-BECA-5E33EC386DAA}" srcOrd="0" destOrd="0" presId="urn:microsoft.com/office/officeart/2005/8/layout/orgChart1"/>
    <dgm:cxn modelId="{DCA11AB1-080C-420A-B1DC-42E47B212A82}" type="presOf" srcId="{15D19C5D-0B67-420F-8E6E-584682D2A6A0}" destId="{E482FA69-DAA1-4BC3-9DEA-53637D41DABF}" srcOrd="1" destOrd="0" presId="urn:microsoft.com/office/officeart/2005/8/layout/orgChart1"/>
    <dgm:cxn modelId="{B7330E6A-4548-48EC-96B3-6090399E288B}" type="presOf" srcId="{1ECB39FA-C4F5-49BA-8A16-0458B3B5E13B}" destId="{4F96AEF8-3828-4061-AEEB-00E52D005821}" srcOrd="0" destOrd="0" presId="urn:microsoft.com/office/officeart/2005/8/layout/orgChart1"/>
    <dgm:cxn modelId="{6F700A89-0639-4235-B2FE-7A37CD47BB82}" type="presOf" srcId="{28C86452-DC5A-4376-8A39-275CDE7696A4}" destId="{838CDF4E-70F7-42EC-B8B7-A8F5A60C941D}" srcOrd="0" destOrd="0" presId="urn:microsoft.com/office/officeart/2005/8/layout/orgChart1"/>
    <dgm:cxn modelId="{D8E841E6-EB47-4840-A778-91BA2D9CAAC6}" type="presOf" srcId="{8D672D07-EA06-4315-BDF9-0E60B6258401}" destId="{FB5D9BAE-F40D-4968-9F8A-54CB0977E57F}" srcOrd="0" destOrd="0" presId="urn:microsoft.com/office/officeart/2005/8/layout/orgChart1"/>
    <dgm:cxn modelId="{74A9BC8F-AFB4-49C9-BEC4-474CAE759D10}" type="presParOf" srcId="{731CD348-2F45-4041-A4E9-88E01ED95145}" destId="{CA7A2B10-DD8D-4490-85B9-0058E03B65A1}" srcOrd="0" destOrd="0" presId="urn:microsoft.com/office/officeart/2005/8/layout/orgChart1"/>
    <dgm:cxn modelId="{4AA4F006-A31D-4D67-B30C-BAB0946A38B7}" type="presParOf" srcId="{CA7A2B10-DD8D-4490-85B9-0058E03B65A1}" destId="{5A20B8D6-0877-49CE-B9E3-AD84C57E2C56}" srcOrd="0" destOrd="0" presId="urn:microsoft.com/office/officeart/2005/8/layout/orgChart1"/>
    <dgm:cxn modelId="{EA074517-6C33-4527-A1E6-A2B876AED452}" type="presParOf" srcId="{5A20B8D6-0877-49CE-B9E3-AD84C57E2C56}" destId="{838CDF4E-70F7-42EC-B8B7-A8F5A60C941D}" srcOrd="0" destOrd="0" presId="urn:microsoft.com/office/officeart/2005/8/layout/orgChart1"/>
    <dgm:cxn modelId="{831F97EE-A105-4336-A1D8-4FE560537631}" type="presParOf" srcId="{5A20B8D6-0877-49CE-B9E3-AD84C57E2C56}" destId="{40F97F68-8123-46D6-B670-A03CAC5ED551}" srcOrd="1" destOrd="0" presId="urn:microsoft.com/office/officeart/2005/8/layout/orgChart1"/>
    <dgm:cxn modelId="{BBF5F10F-7049-43EF-A147-604A63E144AE}" type="presParOf" srcId="{CA7A2B10-DD8D-4490-85B9-0058E03B65A1}" destId="{C7BB8FCD-57D0-4F5C-BD71-0D3EB0BB67B9}" srcOrd="1" destOrd="0" presId="urn:microsoft.com/office/officeart/2005/8/layout/orgChart1"/>
    <dgm:cxn modelId="{5E279734-F19A-48DE-8242-A059E0CE0C5A}" type="presParOf" srcId="{C7BB8FCD-57D0-4F5C-BD71-0D3EB0BB67B9}" destId="{83088CBA-C33D-4A93-BECA-5E33EC386DAA}" srcOrd="0" destOrd="0" presId="urn:microsoft.com/office/officeart/2005/8/layout/orgChart1"/>
    <dgm:cxn modelId="{6C4BA927-8218-4164-A168-0D9BEAD8D1B2}" type="presParOf" srcId="{C7BB8FCD-57D0-4F5C-BD71-0D3EB0BB67B9}" destId="{48E6D38C-AE44-4E5C-BB7B-1F30EBF63CAF}" srcOrd="1" destOrd="0" presId="urn:microsoft.com/office/officeart/2005/8/layout/orgChart1"/>
    <dgm:cxn modelId="{4EAB3A76-9857-436C-B11D-0FC875926719}" type="presParOf" srcId="{48E6D38C-AE44-4E5C-BB7B-1F30EBF63CAF}" destId="{ADBC93A5-00CB-48B7-87BB-2638821317D2}" srcOrd="0" destOrd="0" presId="urn:microsoft.com/office/officeart/2005/8/layout/orgChart1"/>
    <dgm:cxn modelId="{2AF3F5EC-9CC6-4B97-80BE-DE803AB9D0A4}" type="presParOf" srcId="{ADBC93A5-00CB-48B7-87BB-2638821317D2}" destId="{4F96AEF8-3828-4061-AEEB-00E52D005821}" srcOrd="0" destOrd="0" presId="urn:microsoft.com/office/officeart/2005/8/layout/orgChart1"/>
    <dgm:cxn modelId="{F6F170A2-8576-4A3B-B80D-D9E689B9028D}" type="presParOf" srcId="{ADBC93A5-00CB-48B7-87BB-2638821317D2}" destId="{FA7C9302-BBF3-46EE-978B-3B67B92A59CE}" srcOrd="1" destOrd="0" presId="urn:microsoft.com/office/officeart/2005/8/layout/orgChart1"/>
    <dgm:cxn modelId="{41E993E5-BE5F-4D5B-AB71-A49F6FAF3A36}" type="presParOf" srcId="{48E6D38C-AE44-4E5C-BB7B-1F30EBF63CAF}" destId="{00620654-BEB5-4527-BA4B-D142FEC0A5EC}" srcOrd="1" destOrd="0" presId="urn:microsoft.com/office/officeart/2005/8/layout/orgChart1"/>
    <dgm:cxn modelId="{33A2CE8B-5014-48C0-B9DA-76FC92CF5D82}" type="presParOf" srcId="{48E6D38C-AE44-4E5C-BB7B-1F30EBF63CAF}" destId="{E8751D8D-F2A6-4EEC-B0E5-DD159B1F5B8F}" srcOrd="2" destOrd="0" presId="urn:microsoft.com/office/officeart/2005/8/layout/orgChart1"/>
    <dgm:cxn modelId="{B0636D69-21BB-4B45-B1DA-012EE182AD5E}" type="presParOf" srcId="{C7BB8FCD-57D0-4F5C-BD71-0D3EB0BB67B9}" destId="{ABE400ED-5ECA-434E-86F3-E4555B137DA9}" srcOrd="2" destOrd="0" presId="urn:microsoft.com/office/officeart/2005/8/layout/orgChart1"/>
    <dgm:cxn modelId="{0A105CFE-40FB-45BE-8A39-FA31EC7E49A3}" type="presParOf" srcId="{C7BB8FCD-57D0-4F5C-BD71-0D3EB0BB67B9}" destId="{765CCC9B-E334-4039-81CE-3BD2061699CF}" srcOrd="3" destOrd="0" presId="urn:microsoft.com/office/officeart/2005/8/layout/orgChart1"/>
    <dgm:cxn modelId="{CFC0CEE2-9FE8-4ADE-95E5-52BD0D0CEF09}" type="presParOf" srcId="{765CCC9B-E334-4039-81CE-3BD2061699CF}" destId="{BBAFD7EE-D0A2-4DE0-AAAD-15181BC40945}" srcOrd="0" destOrd="0" presId="urn:microsoft.com/office/officeart/2005/8/layout/orgChart1"/>
    <dgm:cxn modelId="{AFA8F6BD-7C74-499E-9A08-AAC9AFF3FA85}" type="presParOf" srcId="{BBAFD7EE-D0A2-4DE0-AAAD-15181BC40945}" destId="{97B3EEC3-6B44-4E99-8FFE-8110411ED6CE}" srcOrd="0" destOrd="0" presId="urn:microsoft.com/office/officeart/2005/8/layout/orgChart1"/>
    <dgm:cxn modelId="{88D837EC-8727-4F0A-B58B-2F7BBA8D1BD3}" type="presParOf" srcId="{BBAFD7EE-D0A2-4DE0-AAAD-15181BC40945}" destId="{B254D343-2D19-430E-9182-D5CC2E7D78C6}" srcOrd="1" destOrd="0" presId="urn:microsoft.com/office/officeart/2005/8/layout/orgChart1"/>
    <dgm:cxn modelId="{7DD10927-F3C2-4B8E-A71A-A5659B8C4D92}" type="presParOf" srcId="{765CCC9B-E334-4039-81CE-3BD2061699CF}" destId="{83D692C9-585B-4249-A084-2D9649C38042}" srcOrd="1" destOrd="0" presId="urn:microsoft.com/office/officeart/2005/8/layout/orgChart1"/>
    <dgm:cxn modelId="{6A5882DB-9F44-48BD-98B2-655D82B2C43E}" type="presParOf" srcId="{765CCC9B-E334-4039-81CE-3BD2061699CF}" destId="{D1FE4849-2931-4219-8678-501C1533E373}" srcOrd="2" destOrd="0" presId="urn:microsoft.com/office/officeart/2005/8/layout/orgChart1"/>
    <dgm:cxn modelId="{64FFE511-ACE3-4151-A671-E11C641295E3}" type="presParOf" srcId="{C7BB8FCD-57D0-4F5C-BD71-0D3EB0BB67B9}" destId="{FB5D9BAE-F40D-4968-9F8A-54CB0977E57F}" srcOrd="4" destOrd="0" presId="urn:microsoft.com/office/officeart/2005/8/layout/orgChart1"/>
    <dgm:cxn modelId="{52F9BE9B-B7ED-4980-A5CF-D95D7CCE1628}" type="presParOf" srcId="{C7BB8FCD-57D0-4F5C-BD71-0D3EB0BB67B9}" destId="{C6DDF1F4-FA07-4A46-AF36-6652291675BE}" srcOrd="5" destOrd="0" presId="urn:microsoft.com/office/officeart/2005/8/layout/orgChart1"/>
    <dgm:cxn modelId="{720A3854-4DCB-4FFC-BFE1-C6C5BF0A9C06}" type="presParOf" srcId="{C6DDF1F4-FA07-4A46-AF36-6652291675BE}" destId="{FA29952E-290D-404B-94CD-4375B28A9077}" srcOrd="0" destOrd="0" presId="urn:microsoft.com/office/officeart/2005/8/layout/orgChart1"/>
    <dgm:cxn modelId="{66C7DE6F-CA92-486B-8CDD-B0C32000BD89}" type="presParOf" srcId="{FA29952E-290D-404B-94CD-4375B28A9077}" destId="{DF3D2B6B-47C7-4CFE-A687-E2A3366DD930}" srcOrd="0" destOrd="0" presId="urn:microsoft.com/office/officeart/2005/8/layout/orgChart1"/>
    <dgm:cxn modelId="{67166C5C-D6B3-409D-9842-9AE07BFEE892}" type="presParOf" srcId="{FA29952E-290D-404B-94CD-4375B28A9077}" destId="{E482FA69-DAA1-4BC3-9DEA-53637D41DABF}" srcOrd="1" destOrd="0" presId="urn:microsoft.com/office/officeart/2005/8/layout/orgChart1"/>
    <dgm:cxn modelId="{895D2127-267E-456B-B737-2D958FA22363}" type="presParOf" srcId="{C6DDF1F4-FA07-4A46-AF36-6652291675BE}" destId="{E6204F2F-474A-4A6D-99F8-188023E1D862}" srcOrd="1" destOrd="0" presId="urn:microsoft.com/office/officeart/2005/8/layout/orgChart1"/>
    <dgm:cxn modelId="{6A9AEB1F-069B-427C-A948-2A15907047BF}" type="presParOf" srcId="{C6DDF1F4-FA07-4A46-AF36-6652291675BE}" destId="{AFF16B4B-5468-4A54-8140-E07BD390E064}" srcOrd="2" destOrd="0" presId="urn:microsoft.com/office/officeart/2005/8/layout/orgChart1"/>
    <dgm:cxn modelId="{76ACD88D-ACA1-4515-B340-CD78863CE30A}" type="presParOf" srcId="{C7BB8FCD-57D0-4F5C-BD71-0D3EB0BB67B9}" destId="{14097847-5ACA-48C9-A652-E2EA18F42452}" srcOrd="6" destOrd="0" presId="urn:microsoft.com/office/officeart/2005/8/layout/orgChart1"/>
    <dgm:cxn modelId="{B08F6067-E04A-4DAD-883F-9DF03FB3CAD8}" type="presParOf" srcId="{C7BB8FCD-57D0-4F5C-BD71-0D3EB0BB67B9}" destId="{82DF147F-497B-4DF6-B6C8-62248F1FD4C8}" srcOrd="7" destOrd="0" presId="urn:microsoft.com/office/officeart/2005/8/layout/orgChart1"/>
    <dgm:cxn modelId="{CA411880-2D3F-4B99-A420-9A2468488EBC}" type="presParOf" srcId="{82DF147F-497B-4DF6-B6C8-62248F1FD4C8}" destId="{61F933BC-3527-4B48-AD61-B3CA56A301D2}" srcOrd="0" destOrd="0" presId="urn:microsoft.com/office/officeart/2005/8/layout/orgChart1"/>
    <dgm:cxn modelId="{3296A46C-4888-48EF-9BB5-5104165E7492}" type="presParOf" srcId="{61F933BC-3527-4B48-AD61-B3CA56A301D2}" destId="{5F4E4B44-D119-4354-9D27-6610636CBE32}" srcOrd="0" destOrd="0" presId="urn:microsoft.com/office/officeart/2005/8/layout/orgChart1"/>
    <dgm:cxn modelId="{45E07E35-82E2-48C0-B806-4FE4823194D5}" type="presParOf" srcId="{61F933BC-3527-4B48-AD61-B3CA56A301D2}" destId="{A3E5142A-E77D-4FB3-ACE7-0B190EBB2684}" srcOrd="1" destOrd="0" presId="urn:microsoft.com/office/officeart/2005/8/layout/orgChart1"/>
    <dgm:cxn modelId="{0307DFF0-02D4-46BE-B81C-B90D46EBE202}" type="presParOf" srcId="{82DF147F-497B-4DF6-B6C8-62248F1FD4C8}" destId="{70AB6061-67B4-4A05-8F62-C6DCD5747920}" srcOrd="1" destOrd="0" presId="urn:microsoft.com/office/officeart/2005/8/layout/orgChart1"/>
    <dgm:cxn modelId="{3E3F4CFA-22A9-46AE-AD20-F8D6F37B9E2F}" type="presParOf" srcId="{82DF147F-497B-4DF6-B6C8-62248F1FD4C8}" destId="{8E6D7932-B396-4108-BC56-62AC7E5B21A0}" srcOrd="2" destOrd="0" presId="urn:microsoft.com/office/officeart/2005/8/layout/orgChart1"/>
    <dgm:cxn modelId="{8ABD2574-98FA-45D3-9CD8-9689A3BB0D98}" type="presParOf" srcId="{CA7A2B10-DD8D-4490-85B9-0058E03B65A1}" destId="{470EE2F4-CF38-4E22-9236-D6A52596771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DEBA93-DE49-4E6C-8CE3-FF2496E8B913}">
      <dsp:nvSpPr>
        <dsp:cNvPr id="0" name=""/>
        <dsp:cNvSpPr/>
      </dsp:nvSpPr>
      <dsp:spPr>
        <a:xfrm>
          <a:off x="4107684" y="1528143"/>
          <a:ext cx="3073868" cy="3469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480"/>
              </a:lnTo>
              <a:lnTo>
                <a:pt x="3073868" y="173480"/>
              </a:lnTo>
              <a:lnTo>
                <a:pt x="3073868" y="34696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6E806-7E90-4561-96C1-F39257685D80}">
      <dsp:nvSpPr>
        <dsp:cNvPr id="0" name=""/>
        <dsp:cNvSpPr/>
      </dsp:nvSpPr>
      <dsp:spPr>
        <a:xfrm>
          <a:off x="4107684" y="1528143"/>
          <a:ext cx="871576" cy="3469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480"/>
              </a:lnTo>
              <a:lnTo>
                <a:pt x="871576" y="173480"/>
              </a:lnTo>
              <a:lnTo>
                <a:pt x="871576" y="34696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F80254-D2E2-4C82-9117-954DAFA9A1A4}">
      <dsp:nvSpPr>
        <dsp:cNvPr id="0" name=""/>
        <dsp:cNvSpPr/>
      </dsp:nvSpPr>
      <dsp:spPr>
        <a:xfrm>
          <a:off x="2980099" y="1528143"/>
          <a:ext cx="1127585" cy="346961"/>
        </a:xfrm>
        <a:custGeom>
          <a:avLst/>
          <a:gdLst/>
          <a:ahLst/>
          <a:cxnLst/>
          <a:rect l="0" t="0" r="0" b="0"/>
          <a:pathLst>
            <a:path>
              <a:moveTo>
                <a:pt x="1127585" y="0"/>
              </a:moveTo>
              <a:lnTo>
                <a:pt x="1127585" y="173480"/>
              </a:lnTo>
              <a:lnTo>
                <a:pt x="0" y="173480"/>
              </a:lnTo>
              <a:lnTo>
                <a:pt x="0" y="34696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883AAF-21C1-4A65-A6AF-DFE909573A68}">
      <dsp:nvSpPr>
        <dsp:cNvPr id="0" name=""/>
        <dsp:cNvSpPr/>
      </dsp:nvSpPr>
      <dsp:spPr>
        <a:xfrm>
          <a:off x="905812" y="1528143"/>
          <a:ext cx="3201872" cy="346961"/>
        </a:xfrm>
        <a:custGeom>
          <a:avLst/>
          <a:gdLst/>
          <a:ahLst/>
          <a:cxnLst/>
          <a:rect l="0" t="0" r="0" b="0"/>
          <a:pathLst>
            <a:path>
              <a:moveTo>
                <a:pt x="3201872" y="0"/>
              </a:moveTo>
              <a:lnTo>
                <a:pt x="3201872" y="173480"/>
              </a:lnTo>
              <a:lnTo>
                <a:pt x="0" y="173480"/>
              </a:lnTo>
              <a:lnTo>
                <a:pt x="0" y="34696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8BD90-139B-4DC8-98C0-26E02092313E}">
      <dsp:nvSpPr>
        <dsp:cNvPr id="0" name=""/>
        <dsp:cNvSpPr/>
      </dsp:nvSpPr>
      <dsp:spPr>
        <a:xfrm>
          <a:off x="2809221" y="370628"/>
          <a:ext cx="2596927" cy="115751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 </a:t>
          </a:r>
          <a:endParaRPr lang="ru-RU" sz="1500" b="1" i="0" kern="1200" dirty="0">
            <a:solidFill>
              <a:schemeClr val="tx1"/>
            </a:solidFill>
          </a:endParaRPr>
        </a:p>
      </dsp:txBody>
      <dsp:txXfrm>
        <a:off x="2809221" y="370628"/>
        <a:ext cx="2596927" cy="1157514"/>
      </dsp:txXfrm>
    </dsp:sp>
    <dsp:sp modelId="{F0BA8B44-91C4-4816-8B80-A42E31C6D5AB}">
      <dsp:nvSpPr>
        <dsp:cNvPr id="0" name=""/>
        <dsp:cNvSpPr/>
      </dsp:nvSpPr>
      <dsp:spPr>
        <a:xfrm>
          <a:off x="4586" y="1875105"/>
          <a:ext cx="1802451" cy="82609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b="1" kern="1200" dirty="0" smtClean="0"/>
            <a:t>Формирование личностных УУД:</a:t>
          </a:r>
          <a:endParaRPr lang="ru-RU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b="1" i="0" kern="1200" dirty="0">
            <a:solidFill>
              <a:schemeClr val="tx1"/>
            </a:solidFill>
          </a:endParaRPr>
        </a:p>
      </dsp:txBody>
      <dsp:txXfrm>
        <a:off x="4586" y="1875105"/>
        <a:ext cx="1802451" cy="826099"/>
      </dsp:txXfrm>
    </dsp:sp>
    <dsp:sp modelId="{CED07C3B-DA89-4A0B-86DB-B0308729CA74}">
      <dsp:nvSpPr>
        <dsp:cNvPr id="0" name=""/>
        <dsp:cNvSpPr/>
      </dsp:nvSpPr>
      <dsp:spPr>
        <a:xfrm>
          <a:off x="2153999" y="1875105"/>
          <a:ext cx="1652199" cy="82609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/>
            <a:t>Формирование регулятивных УУД:</a:t>
          </a:r>
          <a:endParaRPr lang="ru-RU" sz="1500" kern="1200" dirty="0"/>
        </a:p>
      </dsp:txBody>
      <dsp:txXfrm>
        <a:off x="2153999" y="1875105"/>
        <a:ext cx="1652199" cy="826099"/>
      </dsp:txXfrm>
    </dsp:sp>
    <dsp:sp modelId="{F39772CA-29C1-46A4-B7B2-F0A80F17DC7B}">
      <dsp:nvSpPr>
        <dsp:cNvPr id="0" name=""/>
        <dsp:cNvSpPr/>
      </dsp:nvSpPr>
      <dsp:spPr>
        <a:xfrm>
          <a:off x="4153161" y="1875105"/>
          <a:ext cx="1652199" cy="82609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/>
            <a:t>Формирование коммуникативных УУД:</a:t>
          </a:r>
          <a:endParaRPr lang="ru-RU" sz="1500" kern="1200"/>
        </a:p>
      </dsp:txBody>
      <dsp:txXfrm>
        <a:off x="4153161" y="1875105"/>
        <a:ext cx="1652199" cy="826099"/>
      </dsp:txXfrm>
    </dsp:sp>
    <dsp:sp modelId="{3C6E1A1A-36B8-4006-B48F-4110910756DA}">
      <dsp:nvSpPr>
        <dsp:cNvPr id="0" name=""/>
        <dsp:cNvSpPr/>
      </dsp:nvSpPr>
      <dsp:spPr>
        <a:xfrm>
          <a:off x="6152323" y="1875105"/>
          <a:ext cx="2058459" cy="82609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Формирование познавательных УУД:</a:t>
          </a:r>
          <a:endParaRPr lang="ru-RU" sz="1500" b="1" i="0" kern="1200" dirty="0">
            <a:solidFill>
              <a:schemeClr val="tx1"/>
            </a:solidFill>
          </a:endParaRPr>
        </a:p>
      </dsp:txBody>
      <dsp:txXfrm>
        <a:off x="6152323" y="1875105"/>
        <a:ext cx="2058459" cy="82609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097847-5ACA-48C9-A652-E2EA18F42452}">
      <dsp:nvSpPr>
        <dsp:cNvPr id="0" name=""/>
        <dsp:cNvSpPr/>
      </dsp:nvSpPr>
      <dsp:spPr>
        <a:xfrm>
          <a:off x="4240860" y="1535556"/>
          <a:ext cx="1446377" cy="1219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1732"/>
              </a:lnTo>
              <a:lnTo>
                <a:pt x="1446377" y="1171732"/>
              </a:lnTo>
              <a:lnTo>
                <a:pt x="1446377" y="121918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5D9BAE-F40D-4968-9F8A-54CB0977E57F}">
      <dsp:nvSpPr>
        <dsp:cNvPr id="0" name=""/>
        <dsp:cNvSpPr/>
      </dsp:nvSpPr>
      <dsp:spPr>
        <a:xfrm>
          <a:off x="4240860" y="1535556"/>
          <a:ext cx="744237" cy="619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1859"/>
              </a:lnTo>
              <a:lnTo>
                <a:pt x="744237" y="571859"/>
              </a:lnTo>
              <a:lnTo>
                <a:pt x="744237" y="61931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E400ED-5ECA-434E-86F3-E4555B137DA9}">
      <dsp:nvSpPr>
        <dsp:cNvPr id="0" name=""/>
        <dsp:cNvSpPr/>
      </dsp:nvSpPr>
      <dsp:spPr>
        <a:xfrm>
          <a:off x="3011410" y="1535556"/>
          <a:ext cx="1229449" cy="619312"/>
        </a:xfrm>
        <a:custGeom>
          <a:avLst/>
          <a:gdLst/>
          <a:ahLst/>
          <a:cxnLst/>
          <a:rect l="0" t="0" r="0" b="0"/>
          <a:pathLst>
            <a:path>
              <a:moveTo>
                <a:pt x="1229449" y="0"/>
              </a:moveTo>
              <a:lnTo>
                <a:pt x="1229449" y="571859"/>
              </a:lnTo>
              <a:lnTo>
                <a:pt x="0" y="571859"/>
              </a:lnTo>
              <a:lnTo>
                <a:pt x="0" y="61931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088CBA-C33D-4A93-BECA-5E33EC386DAA}">
      <dsp:nvSpPr>
        <dsp:cNvPr id="0" name=""/>
        <dsp:cNvSpPr/>
      </dsp:nvSpPr>
      <dsp:spPr>
        <a:xfrm>
          <a:off x="965551" y="1535556"/>
          <a:ext cx="3275308" cy="619312"/>
        </a:xfrm>
        <a:custGeom>
          <a:avLst/>
          <a:gdLst/>
          <a:ahLst/>
          <a:cxnLst/>
          <a:rect l="0" t="0" r="0" b="0"/>
          <a:pathLst>
            <a:path>
              <a:moveTo>
                <a:pt x="3275308" y="0"/>
              </a:moveTo>
              <a:lnTo>
                <a:pt x="3275308" y="571859"/>
              </a:lnTo>
              <a:lnTo>
                <a:pt x="0" y="571859"/>
              </a:lnTo>
              <a:lnTo>
                <a:pt x="0" y="61931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8CDF4E-70F7-42EC-B8B7-A8F5A60C941D}">
      <dsp:nvSpPr>
        <dsp:cNvPr id="0" name=""/>
        <dsp:cNvSpPr/>
      </dsp:nvSpPr>
      <dsp:spPr>
        <a:xfrm>
          <a:off x="2039566" y="106495"/>
          <a:ext cx="4402588" cy="142906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b="1" kern="1200" dirty="0">
            <a:solidFill>
              <a:schemeClr val="tx1"/>
            </a:solidFill>
          </a:endParaRPr>
        </a:p>
      </dsp:txBody>
      <dsp:txXfrm>
        <a:off x="2039566" y="106495"/>
        <a:ext cx="4402588" cy="1429061"/>
      </dsp:txXfrm>
    </dsp:sp>
    <dsp:sp modelId="{4F96AEF8-3828-4061-AEEB-00E52D005821}">
      <dsp:nvSpPr>
        <dsp:cNvPr id="0" name=""/>
        <dsp:cNvSpPr/>
      </dsp:nvSpPr>
      <dsp:spPr>
        <a:xfrm>
          <a:off x="2872" y="2154869"/>
          <a:ext cx="1925358" cy="58703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Личностные результаты</a:t>
          </a:r>
          <a:endParaRPr lang="ru-RU" sz="1600" kern="1200" dirty="0"/>
        </a:p>
      </dsp:txBody>
      <dsp:txXfrm>
        <a:off x="2872" y="2154869"/>
        <a:ext cx="1925358" cy="587037"/>
      </dsp:txXfrm>
    </dsp:sp>
    <dsp:sp modelId="{97B3EEC3-6B44-4E99-8FFE-8110411ED6CE}">
      <dsp:nvSpPr>
        <dsp:cNvPr id="0" name=""/>
        <dsp:cNvSpPr/>
      </dsp:nvSpPr>
      <dsp:spPr>
        <a:xfrm>
          <a:off x="2023138" y="2154869"/>
          <a:ext cx="1976545" cy="60355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/>
            <a:t>Метапредметные</a:t>
          </a:r>
          <a:r>
            <a:rPr lang="ru-RU" sz="1600" b="1" kern="1200" dirty="0" smtClean="0"/>
            <a:t> результаты</a:t>
          </a:r>
          <a:r>
            <a:rPr lang="ru-RU" sz="1600" kern="1200" dirty="0" smtClean="0"/>
            <a:t> </a:t>
          </a:r>
          <a:endParaRPr lang="ru-RU" sz="1600" kern="1200" dirty="0"/>
        </a:p>
      </dsp:txBody>
      <dsp:txXfrm>
        <a:off x="2023138" y="2154869"/>
        <a:ext cx="1976545" cy="603551"/>
      </dsp:txXfrm>
    </dsp:sp>
    <dsp:sp modelId="{DF3D2B6B-47C7-4CFE-A687-E2A3366DD930}">
      <dsp:nvSpPr>
        <dsp:cNvPr id="0" name=""/>
        <dsp:cNvSpPr/>
      </dsp:nvSpPr>
      <dsp:spPr>
        <a:xfrm>
          <a:off x="4094590" y="2154869"/>
          <a:ext cx="1781014" cy="494833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/>
            <a:t>Коммуникативные УУД</a:t>
          </a:r>
          <a:endParaRPr lang="ru-RU" sz="1600" kern="1200" dirty="0"/>
        </a:p>
      </dsp:txBody>
      <dsp:txXfrm>
        <a:off x="4094590" y="2154869"/>
        <a:ext cx="1781014" cy="494833"/>
      </dsp:txXfrm>
    </dsp:sp>
    <dsp:sp modelId="{5F4E4B44-D119-4354-9D27-6610636CBE32}">
      <dsp:nvSpPr>
        <dsp:cNvPr id="0" name=""/>
        <dsp:cNvSpPr/>
      </dsp:nvSpPr>
      <dsp:spPr>
        <a:xfrm>
          <a:off x="4387649" y="2754742"/>
          <a:ext cx="2599175" cy="45385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sng" kern="1200" dirty="0" smtClean="0"/>
            <a:t>Познавательные УУД:</a:t>
          </a:r>
          <a:r>
            <a:rPr lang="ru-RU" sz="1800" kern="1200" dirty="0" smtClean="0"/>
            <a:t> 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4387649" y="2754742"/>
        <a:ext cx="2599175" cy="4538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E94D4-159E-44B1-992B-905AB802E387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5E4EB-3783-4F67-A859-F54A5B332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84513-C0D2-447B-AC84-C52E2DE002CE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54A4-C2CE-431A-9A2C-55F8DC21E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84513-C0D2-447B-AC84-C52E2DE002CE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54A4-C2CE-431A-9A2C-55F8DC21E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84513-C0D2-447B-AC84-C52E2DE002CE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54A4-C2CE-431A-9A2C-55F8DC21E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84513-C0D2-447B-AC84-C52E2DE002CE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54A4-C2CE-431A-9A2C-55F8DC21E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84513-C0D2-447B-AC84-C52E2DE002CE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54A4-C2CE-431A-9A2C-55F8DC21E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84513-C0D2-447B-AC84-C52E2DE002CE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54A4-C2CE-431A-9A2C-55F8DC21E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84513-C0D2-447B-AC84-C52E2DE002CE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54A4-C2CE-431A-9A2C-55F8DC21E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84513-C0D2-447B-AC84-C52E2DE002CE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54A4-C2CE-431A-9A2C-55F8DC21E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84513-C0D2-447B-AC84-C52E2DE002CE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54A4-C2CE-431A-9A2C-55F8DC21E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84513-C0D2-447B-AC84-C52E2DE002CE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54A4-C2CE-431A-9A2C-55F8DC21E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84513-C0D2-447B-AC84-C52E2DE002CE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54A4-C2CE-431A-9A2C-55F8DC21E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84513-C0D2-447B-AC84-C52E2DE002CE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254A4-C2CE-431A-9A2C-55F8DC21EB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57166"/>
            <a:ext cx="7786742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905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Формирование УУД на уроках русского языка</a:t>
            </a:r>
            <a:endParaRPr lang="ru-RU" sz="6600" b="1" cap="none" spc="0" dirty="0">
              <a:ln w="1905">
                <a:solidFill>
                  <a:schemeClr val="tx1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3504168"/>
            <a:ext cx="2714644" cy="31966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6300192" y="4786322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Кагальницкой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СОШ№1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Наконечная С.А.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571472" y="0"/>
          <a:ext cx="8215370" cy="3071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99792" y="4221088"/>
            <a:ext cx="3672408" cy="220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419872" y="404664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ln w="1905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Формирование УУД на уроках русского языка</a:t>
            </a:r>
            <a:endParaRPr lang="ru-RU" b="1" dirty="0">
              <a:ln w="1905">
                <a:solidFill>
                  <a:schemeClr val="tx1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285720" y="357166"/>
          <a:ext cx="8572560" cy="3389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71802" y="4429132"/>
            <a:ext cx="3273289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843808" y="620688"/>
            <a:ext cx="34563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b="1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Результаты освоения программы по русскому языку выпускниками начальной школы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</TotalTime>
  <Words>58</Words>
  <Application>Microsoft Office PowerPoint</Application>
  <PresentationFormat>Экран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СЕРГЕЙ</cp:lastModifiedBy>
  <cp:revision>84</cp:revision>
  <dcterms:created xsi:type="dcterms:W3CDTF">2009-10-10T14:33:53Z</dcterms:created>
  <dcterms:modified xsi:type="dcterms:W3CDTF">2012-04-08T17:33:05Z</dcterms:modified>
</cp:coreProperties>
</file>